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7CAA0-AB05-40F4-9E4C-1357479BB765}" type="datetimeFigureOut">
              <a:rPr lang="en-US" smtClean="0"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13DAE-278D-4CB1-A0D1-B6D5C99EC7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066465" y="1199702"/>
            <a:ext cx="5282557" cy="1011283"/>
            <a:chOff x="2066465" y="1199702"/>
            <a:chExt cx="5282557" cy="1011283"/>
          </a:xfrm>
        </p:grpSpPr>
        <p:sp>
          <p:nvSpPr>
            <p:cNvPr id="2" name="Freeform 1"/>
            <p:cNvSpPr/>
            <p:nvPr/>
          </p:nvSpPr>
          <p:spPr>
            <a:xfrm>
              <a:off x="2066465" y="1199702"/>
              <a:ext cx="344562" cy="813704"/>
            </a:xfrm>
            <a:custGeom>
              <a:avLst/>
              <a:gdLst/>
              <a:ahLst/>
              <a:cxnLst/>
              <a:rect l="0" t="0" r="0" b="0"/>
              <a:pathLst>
                <a:path w="344562" h="813704">
                  <a:moveTo>
                    <a:pt x="91877" y="21603"/>
                  </a:moveTo>
                  <a:lnTo>
                    <a:pt x="76235" y="47989"/>
                  </a:lnTo>
                  <a:lnTo>
                    <a:pt x="65535" y="83884"/>
                  </a:lnTo>
                  <a:lnTo>
                    <a:pt x="55392" y="146210"/>
                  </a:lnTo>
                  <a:lnTo>
                    <a:pt x="35932" y="200359"/>
                  </a:lnTo>
                  <a:lnTo>
                    <a:pt x="30013" y="210964"/>
                  </a:lnTo>
                  <a:lnTo>
                    <a:pt x="24898" y="213354"/>
                  </a:lnTo>
                  <a:lnTo>
                    <a:pt x="20318" y="210269"/>
                  </a:lnTo>
                  <a:lnTo>
                    <a:pt x="16095" y="203532"/>
                  </a:lnTo>
                  <a:lnTo>
                    <a:pt x="14522" y="183569"/>
                  </a:lnTo>
                  <a:lnTo>
                    <a:pt x="23044" y="132625"/>
                  </a:lnTo>
                  <a:lnTo>
                    <a:pt x="44398" y="78672"/>
                  </a:lnTo>
                  <a:lnTo>
                    <a:pt x="65461" y="45141"/>
                  </a:lnTo>
                  <a:lnTo>
                    <a:pt x="108025" y="4845"/>
                  </a:lnTo>
                  <a:lnTo>
                    <a:pt x="117850" y="1072"/>
                  </a:lnTo>
                  <a:lnTo>
                    <a:pt x="141245" y="0"/>
                  </a:lnTo>
                  <a:lnTo>
                    <a:pt x="161001" y="6543"/>
                  </a:lnTo>
                  <a:lnTo>
                    <a:pt x="169545" y="11563"/>
                  </a:lnTo>
                  <a:lnTo>
                    <a:pt x="192748" y="46574"/>
                  </a:lnTo>
                  <a:lnTo>
                    <a:pt x="213144" y="108467"/>
                  </a:lnTo>
                  <a:lnTo>
                    <a:pt x="228438" y="160034"/>
                  </a:lnTo>
                  <a:lnTo>
                    <a:pt x="242724" y="214934"/>
                  </a:lnTo>
                  <a:lnTo>
                    <a:pt x="253295" y="273599"/>
                  </a:lnTo>
                  <a:lnTo>
                    <a:pt x="263837" y="326076"/>
                  </a:lnTo>
                  <a:lnTo>
                    <a:pt x="269474" y="385729"/>
                  </a:lnTo>
                  <a:lnTo>
                    <a:pt x="270587" y="442573"/>
                  </a:lnTo>
                  <a:lnTo>
                    <a:pt x="265218" y="498861"/>
                  </a:lnTo>
                  <a:lnTo>
                    <a:pt x="260128" y="553871"/>
                  </a:lnTo>
                  <a:lnTo>
                    <a:pt x="245805" y="616171"/>
                  </a:lnTo>
                  <a:lnTo>
                    <a:pt x="230990" y="665084"/>
                  </a:lnTo>
                  <a:lnTo>
                    <a:pt x="206747" y="719286"/>
                  </a:lnTo>
                  <a:lnTo>
                    <a:pt x="159254" y="779901"/>
                  </a:lnTo>
                  <a:lnTo>
                    <a:pt x="124709" y="805075"/>
                  </a:lnTo>
                  <a:lnTo>
                    <a:pt x="113765" y="810639"/>
                  </a:lnTo>
                  <a:lnTo>
                    <a:pt x="92246" y="813703"/>
                  </a:lnTo>
                  <a:lnTo>
                    <a:pt x="49836" y="806138"/>
                  </a:lnTo>
                  <a:lnTo>
                    <a:pt x="31858" y="793765"/>
                  </a:lnTo>
                  <a:lnTo>
                    <a:pt x="23788" y="785552"/>
                  </a:lnTo>
                  <a:lnTo>
                    <a:pt x="6841" y="746047"/>
                  </a:lnTo>
                  <a:lnTo>
                    <a:pt x="0" y="702887"/>
                  </a:lnTo>
                  <a:lnTo>
                    <a:pt x="6095" y="647551"/>
                  </a:lnTo>
                  <a:lnTo>
                    <a:pt x="12027" y="623846"/>
                  </a:lnTo>
                  <a:lnTo>
                    <a:pt x="33122" y="590770"/>
                  </a:lnTo>
                  <a:lnTo>
                    <a:pt x="61600" y="564332"/>
                  </a:lnTo>
                  <a:lnTo>
                    <a:pt x="88169" y="555274"/>
                  </a:lnTo>
                  <a:lnTo>
                    <a:pt x="103443" y="552859"/>
                  </a:lnTo>
                  <a:lnTo>
                    <a:pt x="132892" y="559534"/>
                  </a:lnTo>
                  <a:lnTo>
                    <a:pt x="189925" y="592415"/>
                  </a:lnTo>
                  <a:lnTo>
                    <a:pt x="245732" y="639964"/>
                  </a:lnTo>
                  <a:lnTo>
                    <a:pt x="298699" y="700818"/>
                  </a:lnTo>
                  <a:lnTo>
                    <a:pt x="344561" y="727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4" y="188460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37450" y="1200248"/>
              <a:ext cx="42114" cy="705411"/>
            </a:xfrm>
            <a:custGeom>
              <a:avLst/>
              <a:gdLst/>
              <a:ahLst/>
              <a:cxnLst/>
              <a:rect l="0" t="0" r="0" b="0"/>
              <a:pathLst>
                <a:path w="42114" h="705411">
                  <a:moveTo>
                    <a:pt x="0" y="0"/>
                  </a:moveTo>
                  <a:lnTo>
                    <a:pt x="5590" y="58617"/>
                  </a:lnTo>
                  <a:lnTo>
                    <a:pt x="14655" y="115764"/>
                  </a:lnTo>
                  <a:lnTo>
                    <a:pt x="27028" y="175985"/>
                  </a:lnTo>
                  <a:lnTo>
                    <a:pt x="33805" y="234848"/>
                  </a:lnTo>
                  <a:lnTo>
                    <a:pt x="40473" y="296864"/>
                  </a:lnTo>
                  <a:lnTo>
                    <a:pt x="41790" y="354175"/>
                  </a:lnTo>
                  <a:lnTo>
                    <a:pt x="42050" y="413675"/>
                  </a:lnTo>
                  <a:lnTo>
                    <a:pt x="42102" y="475818"/>
                  </a:lnTo>
                  <a:lnTo>
                    <a:pt x="42111" y="535737"/>
                  </a:lnTo>
                  <a:lnTo>
                    <a:pt x="42113" y="578527"/>
                  </a:lnTo>
                  <a:lnTo>
                    <a:pt x="38994" y="635839"/>
                  </a:lnTo>
                  <a:lnTo>
                    <a:pt x="33781" y="676217"/>
                  </a:lnTo>
                  <a:lnTo>
                    <a:pt x="31586" y="705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06574" y="1298511"/>
              <a:ext cx="525072" cy="593183"/>
            </a:xfrm>
            <a:custGeom>
              <a:avLst/>
              <a:gdLst/>
              <a:ahLst/>
              <a:cxnLst/>
              <a:rect l="0" t="0" r="0" b="0"/>
              <a:pathLst>
                <a:path w="525072" h="593183">
                  <a:moveTo>
                    <a:pt x="236244" y="17551"/>
                  </a:moveTo>
                  <a:lnTo>
                    <a:pt x="181200" y="37849"/>
                  </a:lnTo>
                  <a:lnTo>
                    <a:pt x="119175" y="83702"/>
                  </a:lnTo>
                  <a:lnTo>
                    <a:pt x="82123" y="124846"/>
                  </a:lnTo>
                  <a:lnTo>
                    <a:pt x="47743" y="179818"/>
                  </a:lnTo>
                  <a:lnTo>
                    <a:pt x="23222" y="237834"/>
                  </a:lnTo>
                  <a:lnTo>
                    <a:pt x="8336" y="291347"/>
                  </a:lnTo>
                  <a:lnTo>
                    <a:pt x="0" y="347070"/>
                  </a:lnTo>
                  <a:lnTo>
                    <a:pt x="3899" y="404525"/>
                  </a:lnTo>
                  <a:lnTo>
                    <a:pt x="15697" y="457158"/>
                  </a:lnTo>
                  <a:lnTo>
                    <a:pt x="24750" y="480823"/>
                  </a:lnTo>
                  <a:lnTo>
                    <a:pt x="63464" y="536771"/>
                  </a:lnTo>
                  <a:lnTo>
                    <a:pt x="93364" y="566642"/>
                  </a:lnTo>
                  <a:lnTo>
                    <a:pt x="124109" y="580977"/>
                  </a:lnTo>
                  <a:lnTo>
                    <a:pt x="185715" y="593182"/>
                  </a:lnTo>
                  <a:lnTo>
                    <a:pt x="230631" y="592480"/>
                  </a:lnTo>
                  <a:lnTo>
                    <a:pt x="277250" y="581763"/>
                  </a:lnTo>
                  <a:lnTo>
                    <a:pt x="333555" y="552740"/>
                  </a:lnTo>
                  <a:lnTo>
                    <a:pt x="393500" y="501964"/>
                  </a:lnTo>
                  <a:lnTo>
                    <a:pt x="443265" y="447145"/>
                  </a:lnTo>
                  <a:lnTo>
                    <a:pt x="478395" y="390065"/>
                  </a:lnTo>
                  <a:lnTo>
                    <a:pt x="500886" y="336279"/>
                  </a:lnTo>
                  <a:lnTo>
                    <a:pt x="516593" y="288350"/>
                  </a:lnTo>
                  <a:lnTo>
                    <a:pt x="525071" y="235828"/>
                  </a:lnTo>
                  <a:lnTo>
                    <a:pt x="521214" y="182701"/>
                  </a:lnTo>
                  <a:lnTo>
                    <a:pt x="511493" y="131085"/>
                  </a:lnTo>
                  <a:lnTo>
                    <a:pt x="493144" y="86805"/>
                  </a:lnTo>
                  <a:lnTo>
                    <a:pt x="466001" y="52109"/>
                  </a:lnTo>
                  <a:lnTo>
                    <a:pt x="445983" y="34470"/>
                  </a:lnTo>
                  <a:lnTo>
                    <a:pt x="388895" y="12487"/>
                  </a:lnTo>
                  <a:lnTo>
                    <a:pt x="331345" y="0"/>
                  </a:lnTo>
                  <a:lnTo>
                    <a:pt x="292108" y="652"/>
                  </a:lnTo>
                  <a:lnTo>
                    <a:pt x="232238" y="14796"/>
                  </a:lnTo>
                  <a:lnTo>
                    <a:pt x="215187" y="17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06114" y="1589803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0"/>
                  </a:moveTo>
                  <a:lnTo>
                    <a:pt x="67725" y="5589"/>
                  </a:lnTo>
                  <a:lnTo>
                    <a:pt x="1215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86636" y="1305533"/>
              <a:ext cx="440577" cy="623323"/>
            </a:xfrm>
            <a:custGeom>
              <a:avLst/>
              <a:gdLst/>
              <a:ahLst/>
              <a:cxnLst/>
              <a:rect l="0" t="0" r="0" b="0"/>
              <a:pathLst>
                <a:path w="440577" h="623323">
                  <a:moveTo>
                    <a:pt x="51146" y="73700"/>
                  </a:moveTo>
                  <a:lnTo>
                    <a:pt x="39968" y="90467"/>
                  </a:lnTo>
                  <a:lnTo>
                    <a:pt x="27427" y="140019"/>
                  </a:lnTo>
                  <a:lnTo>
                    <a:pt x="13879" y="197674"/>
                  </a:lnTo>
                  <a:lnTo>
                    <a:pt x="6870" y="249790"/>
                  </a:lnTo>
                  <a:lnTo>
                    <a:pt x="156" y="299816"/>
                  </a:lnTo>
                  <a:lnTo>
                    <a:pt x="0" y="353588"/>
                  </a:lnTo>
                  <a:lnTo>
                    <a:pt x="7612" y="415624"/>
                  </a:lnTo>
                  <a:lnTo>
                    <a:pt x="14200" y="467859"/>
                  </a:lnTo>
                  <a:lnTo>
                    <a:pt x="29247" y="524345"/>
                  </a:lnTo>
                  <a:lnTo>
                    <a:pt x="67889" y="582115"/>
                  </a:lnTo>
                  <a:lnTo>
                    <a:pt x="100691" y="605967"/>
                  </a:lnTo>
                  <a:lnTo>
                    <a:pt x="140045" y="622263"/>
                  </a:lnTo>
                  <a:lnTo>
                    <a:pt x="186931" y="623322"/>
                  </a:lnTo>
                  <a:lnTo>
                    <a:pt x="226690" y="616227"/>
                  </a:lnTo>
                  <a:lnTo>
                    <a:pt x="283934" y="587423"/>
                  </a:lnTo>
                  <a:lnTo>
                    <a:pt x="324116" y="557262"/>
                  </a:lnTo>
                  <a:lnTo>
                    <a:pt x="373975" y="494180"/>
                  </a:lnTo>
                  <a:lnTo>
                    <a:pt x="405990" y="438991"/>
                  </a:lnTo>
                  <a:lnTo>
                    <a:pt x="422536" y="385412"/>
                  </a:lnTo>
                  <a:lnTo>
                    <a:pt x="437499" y="324105"/>
                  </a:lnTo>
                  <a:lnTo>
                    <a:pt x="440068" y="269782"/>
                  </a:lnTo>
                  <a:lnTo>
                    <a:pt x="440576" y="210481"/>
                  </a:lnTo>
                  <a:lnTo>
                    <a:pt x="439493" y="151402"/>
                  </a:lnTo>
                  <a:lnTo>
                    <a:pt x="429240" y="97627"/>
                  </a:lnTo>
                  <a:lnTo>
                    <a:pt x="415950" y="42031"/>
                  </a:lnTo>
                  <a:lnTo>
                    <a:pt x="3985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32621" y="1558217"/>
              <a:ext cx="221002" cy="273742"/>
            </a:xfrm>
            <a:custGeom>
              <a:avLst/>
              <a:gdLst/>
              <a:ahLst/>
              <a:cxnLst/>
              <a:rect l="0" t="0" r="0" b="0"/>
              <a:pathLst>
                <a:path w="221002" h="273742">
                  <a:moveTo>
                    <a:pt x="157928" y="0"/>
                  </a:moveTo>
                  <a:lnTo>
                    <a:pt x="126646" y="9576"/>
                  </a:lnTo>
                  <a:lnTo>
                    <a:pt x="72648" y="46156"/>
                  </a:lnTo>
                  <a:lnTo>
                    <a:pt x="44143" y="68008"/>
                  </a:lnTo>
                  <a:lnTo>
                    <a:pt x="32098" y="86378"/>
                  </a:lnTo>
                  <a:lnTo>
                    <a:pt x="31927" y="93850"/>
                  </a:lnTo>
                  <a:lnTo>
                    <a:pt x="35323" y="100002"/>
                  </a:lnTo>
                  <a:lnTo>
                    <a:pt x="41096" y="105272"/>
                  </a:lnTo>
                  <a:lnTo>
                    <a:pt x="59989" y="111129"/>
                  </a:lnTo>
                  <a:lnTo>
                    <a:pt x="117734" y="123602"/>
                  </a:lnTo>
                  <a:lnTo>
                    <a:pt x="174512" y="137023"/>
                  </a:lnTo>
                  <a:lnTo>
                    <a:pt x="186531" y="140482"/>
                  </a:lnTo>
                  <a:lnTo>
                    <a:pt x="206125" y="153683"/>
                  </a:lnTo>
                  <a:lnTo>
                    <a:pt x="214626" y="162117"/>
                  </a:lnTo>
                  <a:lnTo>
                    <a:pt x="219123" y="171249"/>
                  </a:lnTo>
                  <a:lnTo>
                    <a:pt x="221001" y="190754"/>
                  </a:lnTo>
                  <a:lnTo>
                    <a:pt x="211696" y="211122"/>
                  </a:lnTo>
                  <a:lnTo>
                    <a:pt x="186727" y="239200"/>
                  </a:lnTo>
                  <a:lnTo>
                    <a:pt x="177128" y="247204"/>
                  </a:lnTo>
                  <a:lnTo>
                    <a:pt x="150863" y="256098"/>
                  </a:lnTo>
                  <a:lnTo>
                    <a:pt x="91932" y="267396"/>
                  </a:lnTo>
                  <a:lnTo>
                    <a:pt x="37571" y="27248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06362" y="1768787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0"/>
                  </a:moveTo>
                  <a:lnTo>
                    <a:pt x="11992" y="58617"/>
                  </a:lnTo>
                  <a:lnTo>
                    <a:pt x="8060" y="7596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27419" y="1600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32704" y="1686992"/>
              <a:ext cx="178986" cy="197610"/>
            </a:xfrm>
            <a:custGeom>
              <a:avLst/>
              <a:gdLst/>
              <a:ahLst/>
              <a:cxnLst/>
              <a:rect l="0" t="0" r="0" b="0"/>
              <a:pathLst>
                <a:path w="178986" h="197610">
                  <a:moveTo>
                    <a:pt x="0" y="60738"/>
                  </a:moveTo>
                  <a:lnTo>
                    <a:pt x="8334" y="98216"/>
                  </a:lnTo>
                  <a:lnTo>
                    <a:pt x="16306" y="154884"/>
                  </a:lnTo>
                  <a:lnTo>
                    <a:pt x="13876" y="176280"/>
                  </a:lnTo>
                  <a:lnTo>
                    <a:pt x="11590" y="179880"/>
                  </a:lnTo>
                  <a:lnTo>
                    <a:pt x="8897" y="178771"/>
                  </a:lnTo>
                  <a:lnTo>
                    <a:pt x="5931" y="174521"/>
                  </a:lnTo>
                  <a:lnTo>
                    <a:pt x="1172" y="132910"/>
                  </a:lnTo>
                  <a:lnTo>
                    <a:pt x="3351" y="69579"/>
                  </a:lnTo>
                  <a:lnTo>
                    <a:pt x="14641" y="24363"/>
                  </a:lnTo>
                  <a:lnTo>
                    <a:pt x="20289" y="11922"/>
                  </a:lnTo>
                  <a:lnTo>
                    <a:pt x="29904" y="4797"/>
                  </a:lnTo>
                  <a:lnTo>
                    <a:pt x="56185" y="0"/>
                  </a:lnTo>
                  <a:lnTo>
                    <a:pt x="81123" y="4888"/>
                  </a:lnTo>
                  <a:lnTo>
                    <a:pt x="92687" y="9467"/>
                  </a:lnTo>
                  <a:lnTo>
                    <a:pt x="111774" y="27032"/>
                  </a:lnTo>
                  <a:lnTo>
                    <a:pt x="149207" y="88752"/>
                  </a:lnTo>
                  <a:lnTo>
                    <a:pt x="171279" y="144496"/>
                  </a:lnTo>
                  <a:lnTo>
                    <a:pt x="178985" y="197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06404" y="1679542"/>
              <a:ext cx="357348" cy="389104"/>
            </a:xfrm>
            <a:custGeom>
              <a:avLst/>
              <a:gdLst/>
              <a:ahLst/>
              <a:cxnLst/>
              <a:rect l="0" t="0" r="0" b="0"/>
              <a:pathLst>
                <a:path w="357348" h="389104">
                  <a:moveTo>
                    <a:pt x="273741" y="152416"/>
                  </a:moveTo>
                  <a:lnTo>
                    <a:pt x="312114" y="123108"/>
                  </a:lnTo>
                  <a:lnTo>
                    <a:pt x="327744" y="97329"/>
                  </a:lnTo>
                  <a:lnTo>
                    <a:pt x="329718" y="77630"/>
                  </a:lnTo>
                  <a:lnTo>
                    <a:pt x="325526" y="57177"/>
                  </a:lnTo>
                  <a:lnTo>
                    <a:pt x="310011" y="27101"/>
                  </a:lnTo>
                  <a:lnTo>
                    <a:pt x="297270" y="10543"/>
                  </a:lnTo>
                  <a:lnTo>
                    <a:pt x="274449" y="1624"/>
                  </a:lnTo>
                  <a:lnTo>
                    <a:pt x="247149" y="0"/>
                  </a:lnTo>
                  <a:lnTo>
                    <a:pt x="223318" y="7077"/>
                  </a:lnTo>
                  <a:lnTo>
                    <a:pt x="204148" y="24260"/>
                  </a:lnTo>
                  <a:lnTo>
                    <a:pt x="178366" y="67830"/>
                  </a:lnTo>
                  <a:lnTo>
                    <a:pt x="171392" y="105257"/>
                  </a:lnTo>
                  <a:lnTo>
                    <a:pt x="174915" y="140393"/>
                  </a:lnTo>
                  <a:lnTo>
                    <a:pt x="183415" y="159161"/>
                  </a:lnTo>
                  <a:lnTo>
                    <a:pt x="188957" y="167441"/>
                  </a:lnTo>
                  <a:lnTo>
                    <a:pt x="204473" y="179761"/>
                  </a:lnTo>
                  <a:lnTo>
                    <a:pt x="213525" y="184684"/>
                  </a:lnTo>
                  <a:lnTo>
                    <a:pt x="236059" y="187034"/>
                  </a:lnTo>
                  <a:lnTo>
                    <a:pt x="259333" y="183010"/>
                  </a:lnTo>
                  <a:lnTo>
                    <a:pt x="277476" y="173422"/>
                  </a:lnTo>
                  <a:lnTo>
                    <a:pt x="300844" y="149282"/>
                  </a:lnTo>
                  <a:lnTo>
                    <a:pt x="307017" y="147987"/>
                  </a:lnTo>
                  <a:lnTo>
                    <a:pt x="312303" y="151803"/>
                  </a:lnTo>
                  <a:lnTo>
                    <a:pt x="321295" y="168521"/>
                  </a:lnTo>
                  <a:lnTo>
                    <a:pt x="340213" y="225233"/>
                  </a:lnTo>
                  <a:lnTo>
                    <a:pt x="354822" y="284881"/>
                  </a:lnTo>
                  <a:lnTo>
                    <a:pt x="357347" y="344568"/>
                  </a:lnTo>
                  <a:lnTo>
                    <a:pt x="351453" y="366889"/>
                  </a:lnTo>
                  <a:lnTo>
                    <a:pt x="346606" y="376116"/>
                  </a:lnTo>
                  <a:lnTo>
                    <a:pt x="338695" y="382268"/>
                  </a:lnTo>
                  <a:lnTo>
                    <a:pt x="317427" y="389103"/>
                  </a:lnTo>
                  <a:lnTo>
                    <a:pt x="273557" y="381773"/>
                  </a:lnTo>
                  <a:lnTo>
                    <a:pt x="221972" y="366740"/>
                  </a:lnTo>
                  <a:lnTo>
                    <a:pt x="159660" y="348980"/>
                  </a:lnTo>
                  <a:lnTo>
                    <a:pt x="105410" y="336086"/>
                  </a:lnTo>
                  <a:lnTo>
                    <a:pt x="53070" y="332789"/>
                  </a:lnTo>
                  <a:lnTo>
                    <a:pt x="0" y="331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19638" y="1392029"/>
              <a:ext cx="386974" cy="582158"/>
            </a:xfrm>
            <a:custGeom>
              <a:avLst/>
              <a:gdLst/>
              <a:ahLst/>
              <a:cxnLst/>
              <a:rect l="0" t="0" r="0" b="0"/>
              <a:pathLst>
                <a:path w="386974" h="582158">
                  <a:moveTo>
                    <a:pt x="376445" y="71432"/>
                  </a:moveTo>
                  <a:lnTo>
                    <a:pt x="358464" y="47385"/>
                  </a:lnTo>
                  <a:lnTo>
                    <a:pt x="330953" y="27132"/>
                  </a:lnTo>
                  <a:lnTo>
                    <a:pt x="280328" y="9215"/>
                  </a:lnTo>
                  <a:lnTo>
                    <a:pt x="225268" y="0"/>
                  </a:lnTo>
                  <a:lnTo>
                    <a:pt x="177753" y="9583"/>
                  </a:lnTo>
                  <a:lnTo>
                    <a:pt x="143398" y="27240"/>
                  </a:lnTo>
                  <a:lnTo>
                    <a:pt x="87952" y="72148"/>
                  </a:lnTo>
                  <a:lnTo>
                    <a:pt x="47018" y="129892"/>
                  </a:lnTo>
                  <a:lnTo>
                    <a:pt x="22971" y="187795"/>
                  </a:lnTo>
                  <a:lnTo>
                    <a:pt x="4568" y="248871"/>
                  </a:lnTo>
                  <a:lnTo>
                    <a:pt x="0" y="302970"/>
                  </a:lnTo>
                  <a:lnTo>
                    <a:pt x="6243" y="355285"/>
                  </a:lnTo>
                  <a:lnTo>
                    <a:pt x="18833" y="409301"/>
                  </a:lnTo>
                  <a:lnTo>
                    <a:pt x="35349" y="453861"/>
                  </a:lnTo>
                  <a:lnTo>
                    <a:pt x="75247" y="515767"/>
                  </a:lnTo>
                  <a:lnTo>
                    <a:pt x="106267" y="551567"/>
                  </a:lnTo>
                  <a:lnTo>
                    <a:pt x="135483" y="569874"/>
                  </a:lnTo>
                  <a:lnTo>
                    <a:pt x="179227" y="582157"/>
                  </a:lnTo>
                  <a:lnTo>
                    <a:pt x="227413" y="574618"/>
                  </a:lnTo>
                  <a:lnTo>
                    <a:pt x="267557" y="551976"/>
                  </a:lnTo>
                  <a:lnTo>
                    <a:pt x="296088" y="517452"/>
                  </a:lnTo>
                  <a:lnTo>
                    <a:pt x="313771" y="483176"/>
                  </a:lnTo>
                  <a:lnTo>
                    <a:pt x="320830" y="445204"/>
                  </a:lnTo>
                  <a:lnTo>
                    <a:pt x="316242" y="424336"/>
                  </a:lnTo>
                  <a:lnTo>
                    <a:pt x="294233" y="391875"/>
                  </a:lnTo>
                  <a:lnTo>
                    <a:pt x="268637" y="375648"/>
                  </a:lnTo>
                  <a:lnTo>
                    <a:pt x="233238" y="369020"/>
                  </a:lnTo>
                  <a:lnTo>
                    <a:pt x="193113" y="372646"/>
                  </a:lnTo>
                  <a:lnTo>
                    <a:pt x="186373" y="376356"/>
                  </a:lnTo>
                  <a:lnTo>
                    <a:pt x="184220" y="381169"/>
                  </a:lnTo>
                  <a:lnTo>
                    <a:pt x="185124" y="386718"/>
                  </a:lnTo>
                  <a:lnTo>
                    <a:pt x="191575" y="390417"/>
                  </a:lnTo>
                  <a:lnTo>
                    <a:pt x="254455" y="402430"/>
                  </a:lnTo>
                  <a:lnTo>
                    <a:pt x="309931" y="407176"/>
                  </a:lnTo>
                  <a:lnTo>
                    <a:pt x="359710" y="408113"/>
                  </a:lnTo>
                  <a:lnTo>
                    <a:pt x="386973" y="408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19826" y="1743858"/>
              <a:ext cx="144713" cy="193819"/>
            </a:xfrm>
            <a:custGeom>
              <a:avLst/>
              <a:gdLst/>
              <a:ahLst/>
              <a:cxnLst/>
              <a:rect l="0" t="0" r="0" b="0"/>
              <a:pathLst>
                <a:path w="144713" h="193819">
                  <a:moveTo>
                    <a:pt x="39427" y="45986"/>
                  </a:moveTo>
                  <a:lnTo>
                    <a:pt x="54082" y="99014"/>
                  </a:lnTo>
                  <a:lnTo>
                    <a:pt x="67626" y="150394"/>
                  </a:lnTo>
                  <a:lnTo>
                    <a:pt x="74577" y="182077"/>
                  </a:lnTo>
                  <a:lnTo>
                    <a:pt x="73389" y="190526"/>
                  </a:lnTo>
                  <a:lnTo>
                    <a:pt x="69088" y="193818"/>
                  </a:lnTo>
                  <a:lnTo>
                    <a:pt x="62710" y="193674"/>
                  </a:lnTo>
                  <a:lnTo>
                    <a:pt x="56119" y="188898"/>
                  </a:lnTo>
                  <a:lnTo>
                    <a:pt x="21768" y="134794"/>
                  </a:lnTo>
                  <a:lnTo>
                    <a:pt x="3358" y="87835"/>
                  </a:lnTo>
                  <a:lnTo>
                    <a:pt x="0" y="61856"/>
                  </a:lnTo>
                  <a:lnTo>
                    <a:pt x="4747" y="40951"/>
                  </a:lnTo>
                  <a:lnTo>
                    <a:pt x="9288" y="32101"/>
                  </a:lnTo>
                  <a:lnTo>
                    <a:pt x="23693" y="19148"/>
                  </a:lnTo>
                  <a:lnTo>
                    <a:pt x="61536" y="1300"/>
                  </a:lnTo>
                  <a:lnTo>
                    <a:pt x="85128" y="0"/>
                  </a:lnTo>
                  <a:lnTo>
                    <a:pt x="144712" y="3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53706" y="1768787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5" y="101759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90880" y="1674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36154" y="1461619"/>
              <a:ext cx="196883" cy="549325"/>
            </a:xfrm>
            <a:custGeom>
              <a:avLst/>
              <a:gdLst/>
              <a:ahLst/>
              <a:cxnLst/>
              <a:rect l="0" t="0" r="0" b="0"/>
              <a:pathLst>
                <a:path w="196883" h="549325">
                  <a:moveTo>
                    <a:pt x="123183" y="422982"/>
                  </a:moveTo>
                  <a:lnTo>
                    <a:pt x="128772" y="406214"/>
                  </a:lnTo>
                  <a:lnTo>
                    <a:pt x="128396" y="388623"/>
                  </a:lnTo>
                  <a:lnTo>
                    <a:pt x="123160" y="370276"/>
                  </a:lnTo>
                  <a:lnTo>
                    <a:pt x="113035" y="354324"/>
                  </a:lnTo>
                  <a:lnTo>
                    <a:pt x="97615" y="342554"/>
                  </a:lnTo>
                  <a:lnTo>
                    <a:pt x="77894" y="334594"/>
                  </a:lnTo>
                  <a:lnTo>
                    <a:pt x="53531" y="331055"/>
                  </a:lnTo>
                  <a:lnTo>
                    <a:pt x="33345" y="335722"/>
                  </a:lnTo>
                  <a:lnTo>
                    <a:pt x="24686" y="340242"/>
                  </a:lnTo>
                  <a:lnTo>
                    <a:pt x="11946" y="354623"/>
                  </a:lnTo>
                  <a:lnTo>
                    <a:pt x="3554" y="373883"/>
                  </a:lnTo>
                  <a:lnTo>
                    <a:pt x="0" y="411033"/>
                  </a:lnTo>
                  <a:lnTo>
                    <a:pt x="11757" y="473820"/>
                  </a:lnTo>
                  <a:lnTo>
                    <a:pt x="27256" y="506675"/>
                  </a:lnTo>
                  <a:lnTo>
                    <a:pt x="34665" y="512702"/>
                  </a:lnTo>
                  <a:lnTo>
                    <a:pt x="43114" y="515551"/>
                  </a:lnTo>
                  <a:lnTo>
                    <a:pt x="52256" y="516280"/>
                  </a:lnTo>
                  <a:lnTo>
                    <a:pt x="71773" y="507731"/>
                  </a:lnTo>
                  <a:lnTo>
                    <a:pt x="99371" y="483188"/>
                  </a:lnTo>
                  <a:lnTo>
                    <a:pt x="129658" y="437864"/>
                  </a:lnTo>
                  <a:lnTo>
                    <a:pt x="153772" y="381441"/>
                  </a:lnTo>
                  <a:lnTo>
                    <a:pt x="161882" y="346333"/>
                  </a:lnTo>
                  <a:lnTo>
                    <a:pt x="172083" y="285939"/>
                  </a:lnTo>
                  <a:lnTo>
                    <a:pt x="175086" y="232741"/>
                  </a:lnTo>
                  <a:lnTo>
                    <a:pt x="178726" y="184900"/>
                  </a:lnTo>
                  <a:lnTo>
                    <a:pt x="184093" y="126271"/>
                  </a:lnTo>
                  <a:lnTo>
                    <a:pt x="185684" y="70685"/>
                  </a:lnTo>
                  <a:lnTo>
                    <a:pt x="180632" y="9981"/>
                  </a:lnTo>
                  <a:lnTo>
                    <a:pt x="175521" y="2589"/>
                  </a:lnTo>
                  <a:lnTo>
                    <a:pt x="168603" y="0"/>
                  </a:lnTo>
                  <a:lnTo>
                    <a:pt x="160482" y="614"/>
                  </a:lnTo>
                  <a:lnTo>
                    <a:pt x="153898" y="5702"/>
                  </a:lnTo>
                  <a:lnTo>
                    <a:pt x="143462" y="23835"/>
                  </a:lnTo>
                  <a:lnTo>
                    <a:pt x="134467" y="86904"/>
                  </a:lnTo>
                  <a:lnTo>
                    <a:pt x="125759" y="139917"/>
                  </a:lnTo>
                  <a:lnTo>
                    <a:pt x="123692" y="195102"/>
                  </a:lnTo>
                  <a:lnTo>
                    <a:pt x="130519" y="258299"/>
                  </a:lnTo>
                  <a:lnTo>
                    <a:pt x="136199" y="317056"/>
                  </a:lnTo>
                  <a:lnTo>
                    <a:pt x="142651" y="373722"/>
                  </a:lnTo>
                  <a:lnTo>
                    <a:pt x="155484" y="435689"/>
                  </a:lnTo>
                  <a:lnTo>
                    <a:pt x="168947" y="490093"/>
                  </a:lnTo>
                  <a:lnTo>
                    <a:pt x="196882" y="549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59378" y="1739532"/>
              <a:ext cx="189644" cy="262331"/>
            </a:xfrm>
            <a:custGeom>
              <a:avLst/>
              <a:gdLst/>
              <a:ahLst/>
              <a:cxnLst/>
              <a:rect l="0" t="0" r="0" b="0"/>
              <a:pathLst>
                <a:path w="189644" h="262331">
                  <a:moveTo>
                    <a:pt x="178984" y="29255"/>
                  </a:moveTo>
                  <a:lnTo>
                    <a:pt x="161004" y="13614"/>
                  </a:lnTo>
                  <a:lnTo>
                    <a:pt x="144087" y="5536"/>
                  </a:lnTo>
                  <a:lnTo>
                    <a:pt x="109243" y="0"/>
                  </a:lnTo>
                  <a:lnTo>
                    <a:pt x="69283" y="9539"/>
                  </a:lnTo>
                  <a:lnTo>
                    <a:pt x="33397" y="27183"/>
                  </a:lnTo>
                  <a:lnTo>
                    <a:pt x="17573" y="43542"/>
                  </a:lnTo>
                  <a:lnTo>
                    <a:pt x="11715" y="52818"/>
                  </a:lnTo>
                  <a:lnTo>
                    <a:pt x="8326" y="72483"/>
                  </a:lnTo>
                  <a:lnTo>
                    <a:pt x="9060" y="82640"/>
                  </a:lnTo>
                  <a:lnTo>
                    <a:pt x="13059" y="90581"/>
                  </a:lnTo>
                  <a:lnTo>
                    <a:pt x="26861" y="102525"/>
                  </a:lnTo>
                  <a:lnTo>
                    <a:pt x="77584" y="123493"/>
                  </a:lnTo>
                  <a:lnTo>
                    <a:pt x="135996" y="141491"/>
                  </a:lnTo>
                  <a:lnTo>
                    <a:pt x="167027" y="153237"/>
                  </a:lnTo>
                  <a:lnTo>
                    <a:pt x="183808" y="164687"/>
                  </a:lnTo>
                  <a:lnTo>
                    <a:pt x="188050" y="173355"/>
                  </a:lnTo>
                  <a:lnTo>
                    <a:pt x="189643" y="195465"/>
                  </a:lnTo>
                  <a:lnTo>
                    <a:pt x="183331" y="214650"/>
                  </a:lnTo>
                  <a:lnTo>
                    <a:pt x="171558" y="230976"/>
                  </a:lnTo>
                  <a:lnTo>
                    <a:pt x="154627" y="246031"/>
                  </a:lnTo>
                  <a:lnTo>
                    <a:pt x="119775" y="262071"/>
                  </a:lnTo>
                  <a:lnTo>
                    <a:pt x="58841" y="262330"/>
                  </a:lnTo>
                  <a:lnTo>
                    <a:pt x="0" y="260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26880" y="2021955"/>
              <a:ext cx="4537784" cy="189030"/>
            </a:xfrm>
            <a:custGeom>
              <a:avLst/>
              <a:gdLst/>
              <a:ahLst/>
              <a:cxnLst/>
              <a:rect l="0" t="0" r="0" b="0"/>
              <a:pathLst>
                <a:path w="4537784" h="189030">
                  <a:moveTo>
                    <a:pt x="4537783" y="189029"/>
                  </a:moveTo>
                  <a:lnTo>
                    <a:pt x="4477399" y="185910"/>
                  </a:lnTo>
                  <a:lnTo>
                    <a:pt x="4425915" y="180696"/>
                  </a:lnTo>
                  <a:lnTo>
                    <a:pt x="4366597" y="178934"/>
                  </a:lnTo>
                  <a:lnTo>
                    <a:pt x="4308649" y="171351"/>
                  </a:lnTo>
                  <a:lnTo>
                    <a:pt x="4259192" y="168973"/>
                  </a:lnTo>
                  <a:lnTo>
                    <a:pt x="4207492" y="167099"/>
                  </a:lnTo>
                  <a:lnTo>
                    <a:pt x="4155130" y="159655"/>
                  </a:lnTo>
                  <a:lnTo>
                    <a:pt x="4101400" y="151210"/>
                  </a:lnTo>
                  <a:lnTo>
                    <a:pt x="4041547" y="147018"/>
                  </a:lnTo>
                  <a:lnTo>
                    <a:pt x="3979359" y="140057"/>
                  </a:lnTo>
                  <a:lnTo>
                    <a:pt x="3937475" y="138018"/>
                  </a:lnTo>
                  <a:lnTo>
                    <a:pt x="3892343" y="133992"/>
                  </a:lnTo>
                  <a:lnTo>
                    <a:pt x="3844989" y="128303"/>
                  </a:lnTo>
                  <a:lnTo>
                    <a:pt x="3796646" y="121875"/>
                  </a:lnTo>
                  <a:lnTo>
                    <a:pt x="3744745" y="115119"/>
                  </a:lnTo>
                  <a:lnTo>
                    <a:pt x="3690482" y="108217"/>
                  </a:lnTo>
                  <a:lnTo>
                    <a:pt x="3635170" y="101250"/>
                  </a:lnTo>
                  <a:lnTo>
                    <a:pt x="3576271" y="97373"/>
                  </a:lnTo>
                  <a:lnTo>
                    <a:pt x="3516169" y="94481"/>
                  </a:lnTo>
                  <a:lnTo>
                    <a:pt x="3458262" y="89296"/>
                  </a:lnTo>
                  <a:lnTo>
                    <a:pt x="3395090" y="86211"/>
                  </a:lnTo>
                  <a:lnTo>
                    <a:pt x="3361867" y="85389"/>
                  </a:lnTo>
                  <a:lnTo>
                    <a:pt x="3329189" y="83671"/>
                  </a:lnTo>
                  <a:lnTo>
                    <a:pt x="3296876" y="81356"/>
                  </a:lnTo>
                  <a:lnTo>
                    <a:pt x="3264805" y="78642"/>
                  </a:lnTo>
                  <a:lnTo>
                    <a:pt x="3231726" y="76833"/>
                  </a:lnTo>
                  <a:lnTo>
                    <a:pt x="3197975" y="75627"/>
                  </a:lnTo>
                  <a:lnTo>
                    <a:pt x="3163777" y="74823"/>
                  </a:lnTo>
                  <a:lnTo>
                    <a:pt x="3129279" y="74287"/>
                  </a:lnTo>
                  <a:lnTo>
                    <a:pt x="3094583" y="73930"/>
                  </a:lnTo>
                  <a:lnTo>
                    <a:pt x="3059753" y="73692"/>
                  </a:lnTo>
                  <a:lnTo>
                    <a:pt x="3024835" y="72363"/>
                  </a:lnTo>
                  <a:lnTo>
                    <a:pt x="2989858" y="70308"/>
                  </a:lnTo>
                  <a:lnTo>
                    <a:pt x="2954841" y="67768"/>
                  </a:lnTo>
                  <a:lnTo>
                    <a:pt x="2918629" y="64904"/>
                  </a:lnTo>
                  <a:lnTo>
                    <a:pt x="2881619" y="61825"/>
                  </a:lnTo>
                  <a:lnTo>
                    <a:pt x="2844078" y="58603"/>
                  </a:lnTo>
                  <a:lnTo>
                    <a:pt x="2805012" y="56455"/>
                  </a:lnTo>
                  <a:lnTo>
                    <a:pt x="2764931" y="55023"/>
                  </a:lnTo>
                  <a:lnTo>
                    <a:pt x="2724172" y="54068"/>
                  </a:lnTo>
                  <a:lnTo>
                    <a:pt x="2684131" y="53432"/>
                  </a:lnTo>
                  <a:lnTo>
                    <a:pt x="2644568" y="53007"/>
                  </a:lnTo>
                  <a:lnTo>
                    <a:pt x="2605325" y="52724"/>
                  </a:lnTo>
                  <a:lnTo>
                    <a:pt x="2565126" y="51366"/>
                  </a:lnTo>
                  <a:lnTo>
                    <a:pt x="2524288" y="49291"/>
                  </a:lnTo>
                  <a:lnTo>
                    <a:pt x="2483024" y="46737"/>
                  </a:lnTo>
                  <a:lnTo>
                    <a:pt x="2440308" y="43865"/>
                  </a:lnTo>
                  <a:lnTo>
                    <a:pt x="2396622" y="40780"/>
                  </a:lnTo>
                  <a:lnTo>
                    <a:pt x="2352290" y="37554"/>
                  </a:lnTo>
                  <a:lnTo>
                    <a:pt x="2307528" y="35403"/>
                  </a:lnTo>
                  <a:lnTo>
                    <a:pt x="2262479" y="33969"/>
                  </a:lnTo>
                  <a:lnTo>
                    <a:pt x="2217238" y="33013"/>
                  </a:lnTo>
                  <a:lnTo>
                    <a:pt x="2171870" y="31206"/>
                  </a:lnTo>
                  <a:lnTo>
                    <a:pt x="2126417" y="28832"/>
                  </a:lnTo>
                  <a:lnTo>
                    <a:pt x="2080907" y="26079"/>
                  </a:lnTo>
                  <a:lnTo>
                    <a:pt x="2035359" y="23074"/>
                  </a:lnTo>
                  <a:lnTo>
                    <a:pt x="1989785" y="19900"/>
                  </a:lnTo>
                  <a:lnTo>
                    <a:pt x="1944196" y="16615"/>
                  </a:lnTo>
                  <a:lnTo>
                    <a:pt x="1896255" y="14425"/>
                  </a:lnTo>
                  <a:lnTo>
                    <a:pt x="1846747" y="12965"/>
                  </a:lnTo>
                  <a:lnTo>
                    <a:pt x="1796194" y="11991"/>
                  </a:lnTo>
                  <a:lnTo>
                    <a:pt x="1746115" y="10173"/>
                  </a:lnTo>
                  <a:lnTo>
                    <a:pt x="1696351" y="7790"/>
                  </a:lnTo>
                  <a:lnTo>
                    <a:pt x="1646797" y="5032"/>
                  </a:lnTo>
                  <a:lnTo>
                    <a:pt x="1596214" y="3194"/>
                  </a:lnTo>
                  <a:lnTo>
                    <a:pt x="1544944" y="1968"/>
                  </a:lnTo>
                  <a:lnTo>
                    <a:pt x="1493217" y="1150"/>
                  </a:lnTo>
                  <a:lnTo>
                    <a:pt x="1441184" y="606"/>
                  </a:lnTo>
                  <a:lnTo>
                    <a:pt x="1388949" y="243"/>
                  </a:lnTo>
                  <a:lnTo>
                    <a:pt x="1336577" y="0"/>
                  </a:lnTo>
                  <a:lnTo>
                    <a:pt x="1284116" y="1009"/>
                  </a:lnTo>
                  <a:lnTo>
                    <a:pt x="1231594" y="2851"/>
                  </a:lnTo>
                  <a:lnTo>
                    <a:pt x="1179031" y="5249"/>
                  </a:lnTo>
                  <a:lnTo>
                    <a:pt x="1125273" y="8017"/>
                  </a:lnTo>
                  <a:lnTo>
                    <a:pt x="1070716" y="11033"/>
                  </a:lnTo>
                  <a:lnTo>
                    <a:pt x="1015628" y="14213"/>
                  </a:lnTo>
                  <a:lnTo>
                    <a:pt x="960185" y="18672"/>
                  </a:lnTo>
                  <a:lnTo>
                    <a:pt x="904506" y="23986"/>
                  </a:lnTo>
                  <a:lnTo>
                    <a:pt x="848669" y="29867"/>
                  </a:lnTo>
                  <a:lnTo>
                    <a:pt x="792727" y="36128"/>
                  </a:lnTo>
                  <a:lnTo>
                    <a:pt x="736715" y="42641"/>
                  </a:lnTo>
                  <a:lnTo>
                    <a:pt x="680656" y="49323"/>
                  </a:lnTo>
                  <a:lnTo>
                    <a:pt x="624567" y="56117"/>
                  </a:lnTo>
                  <a:lnTo>
                    <a:pt x="568456" y="62987"/>
                  </a:lnTo>
                  <a:lnTo>
                    <a:pt x="512332" y="69906"/>
                  </a:lnTo>
                  <a:lnTo>
                    <a:pt x="455029" y="78028"/>
                  </a:lnTo>
                  <a:lnTo>
                    <a:pt x="396939" y="86952"/>
                  </a:lnTo>
                  <a:lnTo>
                    <a:pt x="338326" y="96411"/>
                  </a:lnTo>
                  <a:lnTo>
                    <a:pt x="284042" y="105057"/>
                  </a:lnTo>
                  <a:lnTo>
                    <a:pt x="232645" y="113161"/>
                  </a:lnTo>
                  <a:lnTo>
                    <a:pt x="183173" y="120903"/>
                  </a:lnTo>
                  <a:lnTo>
                    <a:pt x="140833" y="128404"/>
                  </a:lnTo>
                  <a:lnTo>
                    <a:pt x="103247" y="135744"/>
                  </a:lnTo>
                  <a:lnTo>
                    <a:pt x="45888" y="147799"/>
                  </a:lnTo>
                  <a:lnTo>
                    <a:pt x="0" y="157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370764" y="210569"/>
            <a:ext cx="9186107" cy="622651"/>
            <a:chOff x="370764" y="210569"/>
            <a:chExt cx="9186107" cy="622651"/>
          </a:xfrm>
        </p:grpSpPr>
        <p:sp>
          <p:nvSpPr>
            <p:cNvPr id="2" name="Freeform 1"/>
            <p:cNvSpPr/>
            <p:nvPr/>
          </p:nvSpPr>
          <p:spPr>
            <a:xfrm>
              <a:off x="370764" y="263212"/>
              <a:ext cx="333132" cy="382365"/>
            </a:xfrm>
            <a:custGeom>
              <a:avLst/>
              <a:gdLst/>
              <a:ahLst/>
              <a:cxnLst/>
              <a:rect l="0" t="0" r="0" b="0"/>
              <a:pathLst>
                <a:path w="333132" h="382365">
                  <a:moveTo>
                    <a:pt x="155660" y="0"/>
                  </a:moveTo>
                  <a:lnTo>
                    <a:pt x="133304" y="0"/>
                  </a:lnTo>
                  <a:lnTo>
                    <a:pt x="102633" y="11178"/>
                  </a:lnTo>
                  <a:lnTo>
                    <a:pt x="40106" y="63333"/>
                  </a:lnTo>
                  <a:lnTo>
                    <a:pt x="27094" y="78451"/>
                  </a:lnTo>
                  <a:lnTo>
                    <a:pt x="9208" y="119872"/>
                  </a:lnTo>
                  <a:lnTo>
                    <a:pt x="0" y="178356"/>
                  </a:lnTo>
                  <a:lnTo>
                    <a:pt x="6586" y="236659"/>
                  </a:lnTo>
                  <a:lnTo>
                    <a:pt x="22541" y="294074"/>
                  </a:lnTo>
                  <a:lnTo>
                    <a:pt x="38489" y="320580"/>
                  </a:lnTo>
                  <a:lnTo>
                    <a:pt x="74835" y="357667"/>
                  </a:lnTo>
                  <a:lnTo>
                    <a:pt x="95172" y="370703"/>
                  </a:lnTo>
                  <a:lnTo>
                    <a:pt x="119808" y="380396"/>
                  </a:lnTo>
                  <a:lnTo>
                    <a:pt x="143235" y="382364"/>
                  </a:lnTo>
                  <a:lnTo>
                    <a:pt x="186871" y="374096"/>
                  </a:lnTo>
                  <a:lnTo>
                    <a:pt x="235352" y="352792"/>
                  </a:lnTo>
                  <a:lnTo>
                    <a:pt x="262071" y="331739"/>
                  </a:lnTo>
                  <a:lnTo>
                    <a:pt x="310329" y="271243"/>
                  </a:lnTo>
                  <a:lnTo>
                    <a:pt x="326982" y="225544"/>
                  </a:lnTo>
                  <a:lnTo>
                    <a:pt x="333131" y="170287"/>
                  </a:lnTo>
                  <a:lnTo>
                    <a:pt x="331857" y="122465"/>
                  </a:lnTo>
                  <a:lnTo>
                    <a:pt x="323267" y="92643"/>
                  </a:lnTo>
                  <a:lnTo>
                    <a:pt x="291453" y="44946"/>
                  </a:lnTo>
                  <a:lnTo>
                    <a:pt x="267515" y="20596"/>
                  </a:lnTo>
                  <a:lnTo>
                    <a:pt x="248657" y="9934"/>
                  </a:lnTo>
                  <a:lnTo>
                    <a:pt x="212721" y="2943"/>
                  </a:lnTo>
                  <a:lnTo>
                    <a:pt x="160996" y="8987"/>
                  </a:lnTo>
                  <a:lnTo>
                    <a:pt x="12407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0463" y="503900"/>
              <a:ext cx="144988" cy="180453"/>
            </a:xfrm>
            <a:custGeom>
              <a:avLst/>
              <a:gdLst/>
              <a:ahLst/>
              <a:cxnLst/>
              <a:rect l="0" t="0" r="0" b="0"/>
              <a:pathLst>
                <a:path w="144988" h="180453">
                  <a:moveTo>
                    <a:pt x="18645" y="43581"/>
                  </a:moveTo>
                  <a:lnTo>
                    <a:pt x="10312" y="81059"/>
                  </a:lnTo>
                  <a:lnTo>
                    <a:pt x="11887" y="115907"/>
                  </a:lnTo>
                  <a:lnTo>
                    <a:pt x="17310" y="164713"/>
                  </a:lnTo>
                  <a:lnTo>
                    <a:pt x="16586" y="169959"/>
                  </a:lnTo>
                  <a:lnTo>
                    <a:pt x="14932" y="169947"/>
                  </a:lnTo>
                  <a:lnTo>
                    <a:pt x="3874" y="144712"/>
                  </a:lnTo>
                  <a:lnTo>
                    <a:pt x="0" y="90291"/>
                  </a:lnTo>
                  <a:lnTo>
                    <a:pt x="9286" y="36387"/>
                  </a:lnTo>
                  <a:lnTo>
                    <a:pt x="12406" y="24747"/>
                  </a:lnTo>
                  <a:lnTo>
                    <a:pt x="17995" y="15817"/>
                  </a:lnTo>
                  <a:lnTo>
                    <a:pt x="33564" y="2776"/>
                  </a:lnTo>
                  <a:lnTo>
                    <a:pt x="42629" y="0"/>
                  </a:lnTo>
                  <a:lnTo>
                    <a:pt x="62060" y="35"/>
                  </a:lnTo>
                  <a:lnTo>
                    <a:pt x="79275" y="7070"/>
                  </a:lnTo>
                  <a:lnTo>
                    <a:pt x="94725" y="19165"/>
                  </a:lnTo>
                  <a:lnTo>
                    <a:pt x="115407" y="45706"/>
                  </a:lnTo>
                  <a:lnTo>
                    <a:pt x="133468" y="92354"/>
                  </a:lnTo>
                  <a:lnTo>
                    <a:pt x="142712" y="151611"/>
                  </a:lnTo>
                  <a:lnTo>
                    <a:pt x="144987" y="1804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0357" y="483499"/>
              <a:ext cx="154607" cy="165183"/>
            </a:xfrm>
            <a:custGeom>
              <a:avLst/>
              <a:gdLst/>
              <a:ahLst/>
              <a:cxnLst/>
              <a:rect l="0" t="0" r="0" b="0"/>
              <a:pathLst>
                <a:path w="154607" h="165183">
                  <a:moveTo>
                    <a:pt x="7207" y="137682"/>
                  </a:moveTo>
                  <a:lnTo>
                    <a:pt x="18386" y="120914"/>
                  </a:lnTo>
                  <a:lnTo>
                    <a:pt x="26358" y="115975"/>
                  </a:lnTo>
                  <a:lnTo>
                    <a:pt x="86014" y="101808"/>
                  </a:lnTo>
                  <a:lnTo>
                    <a:pt x="115825" y="86238"/>
                  </a:lnTo>
                  <a:lnTo>
                    <a:pt x="121733" y="77650"/>
                  </a:lnTo>
                  <a:lnTo>
                    <a:pt x="128298" y="55629"/>
                  </a:lnTo>
                  <a:lnTo>
                    <a:pt x="127709" y="45545"/>
                  </a:lnTo>
                  <a:lnTo>
                    <a:pt x="120815" y="28102"/>
                  </a:lnTo>
                  <a:lnTo>
                    <a:pt x="103713" y="12551"/>
                  </a:lnTo>
                  <a:lnTo>
                    <a:pt x="92601" y="5128"/>
                  </a:lnTo>
                  <a:lnTo>
                    <a:pt x="70897" y="0"/>
                  </a:lnTo>
                  <a:lnTo>
                    <a:pt x="49552" y="2791"/>
                  </a:lnTo>
                  <a:lnTo>
                    <a:pt x="28367" y="11830"/>
                  </a:lnTo>
                  <a:lnTo>
                    <a:pt x="13492" y="26765"/>
                  </a:lnTo>
                  <a:lnTo>
                    <a:pt x="4151" y="46272"/>
                  </a:lnTo>
                  <a:lnTo>
                    <a:pt x="0" y="70539"/>
                  </a:lnTo>
                  <a:lnTo>
                    <a:pt x="4394" y="93803"/>
                  </a:lnTo>
                  <a:lnTo>
                    <a:pt x="20022" y="123511"/>
                  </a:lnTo>
                  <a:lnTo>
                    <a:pt x="42590" y="147131"/>
                  </a:lnTo>
                  <a:lnTo>
                    <a:pt x="51853" y="154510"/>
                  </a:lnTo>
                  <a:lnTo>
                    <a:pt x="74623" y="162708"/>
                  </a:lnTo>
                  <a:lnTo>
                    <a:pt x="100341" y="165182"/>
                  </a:lnTo>
                  <a:lnTo>
                    <a:pt x="154606" y="1587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3521" y="463253"/>
              <a:ext cx="282974" cy="184934"/>
            </a:xfrm>
            <a:custGeom>
              <a:avLst/>
              <a:gdLst/>
              <a:ahLst/>
              <a:cxnLst/>
              <a:rect l="0" t="0" r="0" b="0"/>
              <a:pathLst>
                <a:path w="282974" h="184934">
                  <a:moveTo>
                    <a:pt x="14655" y="10529"/>
                  </a:moveTo>
                  <a:lnTo>
                    <a:pt x="0" y="60081"/>
                  </a:lnTo>
                  <a:lnTo>
                    <a:pt x="1084" y="99430"/>
                  </a:lnTo>
                  <a:lnTo>
                    <a:pt x="8814" y="135136"/>
                  </a:lnTo>
                  <a:lnTo>
                    <a:pt x="24102" y="162353"/>
                  </a:lnTo>
                  <a:lnTo>
                    <a:pt x="31482" y="166727"/>
                  </a:lnTo>
                  <a:lnTo>
                    <a:pt x="49040" y="168468"/>
                  </a:lnTo>
                  <a:lnTo>
                    <a:pt x="65422" y="162222"/>
                  </a:lnTo>
                  <a:lnTo>
                    <a:pt x="73066" y="157281"/>
                  </a:lnTo>
                  <a:lnTo>
                    <a:pt x="84679" y="142433"/>
                  </a:lnTo>
                  <a:lnTo>
                    <a:pt x="92570" y="122965"/>
                  </a:lnTo>
                  <a:lnTo>
                    <a:pt x="96077" y="98715"/>
                  </a:lnTo>
                  <a:lnTo>
                    <a:pt x="98182" y="95056"/>
                  </a:lnTo>
                  <a:lnTo>
                    <a:pt x="100755" y="97296"/>
                  </a:lnTo>
                  <a:lnTo>
                    <a:pt x="107904" y="109923"/>
                  </a:lnTo>
                  <a:lnTo>
                    <a:pt x="160181" y="166327"/>
                  </a:lnTo>
                  <a:lnTo>
                    <a:pt x="167824" y="174056"/>
                  </a:lnTo>
                  <a:lnTo>
                    <a:pt x="188795" y="182643"/>
                  </a:lnTo>
                  <a:lnTo>
                    <a:pt x="200938" y="184933"/>
                  </a:lnTo>
                  <a:lnTo>
                    <a:pt x="223789" y="181239"/>
                  </a:lnTo>
                  <a:lnTo>
                    <a:pt x="244474" y="170628"/>
                  </a:lnTo>
                  <a:lnTo>
                    <a:pt x="261466" y="154214"/>
                  </a:lnTo>
                  <a:lnTo>
                    <a:pt x="270578" y="132101"/>
                  </a:lnTo>
                  <a:lnTo>
                    <a:pt x="282973" y="74458"/>
                  </a:lnTo>
                  <a:lnTo>
                    <a:pt x="271234" y="14105"/>
                  </a:lnTo>
                  <a:lnTo>
                    <a:pt x="2673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80901" y="495061"/>
              <a:ext cx="161587" cy="147178"/>
            </a:xfrm>
            <a:custGeom>
              <a:avLst/>
              <a:gdLst/>
              <a:ahLst/>
              <a:cxnLst/>
              <a:rect l="0" t="0" r="0" b="0"/>
              <a:pathLst>
                <a:path w="161587" h="147178">
                  <a:moveTo>
                    <a:pt x="87886" y="115591"/>
                  </a:moveTo>
                  <a:lnTo>
                    <a:pt x="93475" y="98824"/>
                  </a:lnTo>
                  <a:lnTo>
                    <a:pt x="93100" y="81233"/>
                  </a:lnTo>
                  <a:lnTo>
                    <a:pt x="78997" y="24932"/>
                  </a:lnTo>
                  <a:lnTo>
                    <a:pt x="67948" y="6668"/>
                  </a:lnTo>
                  <a:lnTo>
                    <a:pt x="59386" y="2032"/>
                  </a:lnTo>
                  <a:lnTo>
                    <a:pt x="37395" y="0"/>
                  </a:lnTo>
                  <a:lnTo>
                    <a:pt x="28489" y="3435"/>
                  </a:lnTo>
                  <a:lnTo>
                    <a:pt x="15474" y="16611"/>
                  </a:lnTo>
                  <a:lnTo>
                    <a:pt x="1570" y="43760"/>
                  </a:lnTo>
                  <a:lnTo>
                    <a:pt x="0" y="66899"/>
                  </a:lnTo>
                  <a:lnTo>
                    <a:pt x="8525" y="114292"/>
                  </a:lnTo>
                  <a:lnTo>
                    <a:pt x="13922" y="122914"/>
                  </a:lnTo>
                  <a:lnTo>
                    <a:pt x="29277" y="135613"/>
                  </a:lnTo>
                  <a:lnTo>
                    <a:pt x="37115" y="137128"/>
                  </a:lnTo>
                  <a:lnTo>
                    <a:pt x="44680" y="135798"/>
                  </a:lnTo>
                  <a:lnTo>
                    <a:pt x="52063" y="132572"/>
                  </a:lnTo>
                  <a:lnTo>
                    <a:pt x="63386" y="119629"/>
                  </a:lnTo>
                  <a:lnTo>
                    <a:pt x="71148" y="101008"/>
                  </a:lnTo>
                  <a:lnTo>
                    <a:pt x="74598" y="77135"/>
                  </a:lnTo>
                  <a:lnTo>
                    <a:pt x="76688" y="72406"/>
                  </a:lnTo>
                  <a:lnTo>
                    <a:pt x="79251" y="72763"/>
                  </a:lnTo>
                  <a:lnTo>
                    <a:pt x="113153" y="114258"/>
                  </a:lnTo>
                  <a:lnTo>
                    <a:pt x="161586" y="1471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63544" y="515896"/>
              <a:ext cx="42114" cy="63172"/>
            </a:xfrm>
            <a:custGeom>
              <a:avLst/>
              <a:gdLst/>
              <a:ahLst/>
              <a:cxnLst/>
              <a:rect l="0" t="0" r="0" b="0"/>
              <a:pathLst>
                <a:path w="42114" h="63172">
                  <a:moveTo>
                    <a:pt x="0" y="0"/>
                  </a:moveTo>
                  <a:lnTo>
                    <a:pt x="9575" y="24046"/>
                  </a:lnTo>
                  <a:lnTo>
                    <a:pt x="42113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31958" y="473782"/>
              <a:ext cx="157929" cy="336913"/>
            </a:xfrm>
            <a:custGeom>
              <a:avLst/>
              <a:gdLst/>
              <a:ahLst/>
              <a:cxnLst/>
              <a:rect l="0" t="0" r="0" b="0"/>
              <a:pathLst>
                <a:path w="157929" h="336913">
                  <a:moveTo>
                    <a:pt x="157928" y="0"/>
                  </a:moveTo>
                  <a:lnTo>
                    <a:pt x="146749" y="11178"/>
                  </a:lnTo>
                  <a:lnTo>
                    <a:pt x="117494" y="73217"/>
                  </a:lnTo>
                  <a:lnTo>
                    <a:pt x="90886" y="130189"/>
                  </a:lnTo>
                  <a:lnTo>
                    <a:pt x="56105" y="188633"/>
                  </a:lnTo>
                  <a:lnTo>
                    <a:pt x="29384" y="250373"/>
                  </a:lnTo>
                  <a:lnTo>
                    <a:pt x="8664" y="29993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05741" y="252683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128" y="164316"/>
                  </a:lnTo>
                  <a:lnTo>
                    <a:pt x="5627" y="217402"/>
                  </a:lnTo>
                  <a:lnTo>
                    <a:pt x="9076" y="270176"/>
                  </a:lnTo>
                  <a:lnTo>
                    <a:pt x="3006" y="32360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32041" y="379025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6" y="9065"/>
                  </a:lnTo>
                  <a:lnTo>
                    <a:pt x="71180" y="18669"/>
                  </a:lnTo>
                  <a:lnTo>
                    <a:pt x="10062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08992" y="473782"/>
              <a:ext cx="176621" cy="162949"/>
            </a:xfrm>
            <a:custGeom>
              <a:avLst/>
              <a:gdLst/>
              <a:ahLst/>
              <a:cxnLst/>
              <a:rect l="0" t="0" r="0" b="0"/>
              <a:pathLst>
                <a:path w="176621" h="162949">
                  <a:moveTo>
                    <a:pt x="107318" y="31585"/>
                  </a:moveTo>
                  <a:lnTo>
                    <a:pt x="90551" y="25996"/>
                  </a:lnTo>
                  <a:lnTo>
                    <a:pt x="72960" y="26372"/>
                  </a:lnTo>
                  <a:lnTo>
                    <a:pt x="54613" y="31608"/>
                  </a:lnTo>
                  <a:lnTo>
                    <a:pt x="38660" y="41734"/>
                  </a:lnTo>
                  <a:lnTo>
                    <a:pt x="16525" y="66178"/>
                  </a:lnTo>
                  <a:lnTo>
                    <a:pt x="738" y="95647"/>
                  </a:lnTo>
                  <a:lnTo>
                    <a:pt x="0" y="105879"/>
                  </a:lnTo>
                  <a:lnTo>
                    <a:pt x="5419" y="126606"/>
                  </a:lnTo>
                  <a:lnTo>
                    <a:pt x="18746" y="144397"/>
                  </a:lnTo>
                  <a:lnTo>
                    <a:pt x="27213" y="152416"/>
                  </a:lnTo>
                  <a:lnTo>
                    <a:pt x="52219" y="161327"/>
                  </a:lnTo>
                  <a:lnTo>
                    <a:pt x="80490" y="162948"/>
                  </a:lnTo>
                  <a:lnTo>
                    <a:pt x="116137" y="150706"/>
                  </a:lnTo>
                  <a:lnTo>
                    <a:pt x="164675" y="118834"/>
                  </a:lnTo>
                  <a:lnTo>
                    <a:pt x="173754" y="98828"/>
                  </a:lnTo>
                  <a:lnTo>
                    <a:pt x="176620" y="75509"/>
                  </a:lnTo>
                  <a:lnTo>
                    <a:pt x="173994" y="53447"/>
                  </a:lnTo>
                  <a:lnTo>
                    <a:pt x="162688" y="35062"/>
                  </a:lnTo>
                  <a:lnTo>
                    <a:pt x="145965" y="20263"/>
                  </a:lnTo>
                  <a:lnTo>
                    <a:pt x="1073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38714" y="438934"/>
              <a:ext cx="160461" cy="189243"/>
            </a:xfrm>
            <a:custGeom>
              <a:avLst/>
              <a:gdLst/>
              <a:ahLst/>
              <a:cxnLst/>
              <a:rect l="0" t="0" r="0" b="0"/>
              <a:pathLst>
                <a:path w="160461" h="189243">
                  <a:moveTo>
                    <a:pt x="109265" y="34848"/>
                  </a:moveTo>
                  <a:lnTo>
                    <a:pt x="103676" y="18080"/>
                  </a:lnTo>
                  <a:lnTo>
                    <a:pt x="91573" y="6729"/>
                  </a:lnTo>
                  <a:lnTo>
                    <a:pt x="83432" y="2064"/>
                  </a:lnTo>
                  <a:lnTo>
                    <a:pt x="61909" y="0"/>
                  </a:lnTo>
                  <a:lnTo>
                    <a:pt x="37915" y="4152"/>
                  </a:lnTo>
                  <a:lnTo>
                    <a:pt x="15553" y="13796"/>
                  </a:lnTo>
                  <a:lnTo>
                    <a:pt x="8185" y="21983"/>
                  </a:lnTo>
                  <a:lnTo>
                    <a:pt x="0" y="43558"/>
                  </a:lnTo>
                  <a:lnTo>
                    <a:pt x="1326" y="53523"/>
                  </a:lnTo>
                  <a:lnTo>
                    <a:pt x="12159" y="70834"/>
                  </a:lnTo>
                  <a:lnTo>
                    <a:pt x="31792" y="80088"/>
                  </a:lnTo>
                  <a:lnTo>
                    <a:pt x="94946" y="96091"/>
                  </a:lnTo>
                  <a:lnTo>
                    <a:pt x="150880" y="126765"/>
                  </a:lnTo>
                  <a:lnTo>
                    <a:pt x="156895" y="135900"/>
                  </a:lnTo>
                  <a:lnTo>
                    <a:pt x="160460" y="158529"/>
                  </a:lnTo>
                  <a:lnTo>
                    <a:pt x="157433" y="167605"/>
                  </a:lnTo>
                  <a:lnTo>
                    <a:pt x="144711" y="180809"/>
                  </a:lnTo>
                  <a:lnTo>
                    <a:pt x="124239" y="187457"/>
                  </a:lnTo>
                  <a:lnTo>
                    <a:pt x="100712" y="189242"/>
                  </a:lnTo>
                  <a:lnTo>
                    <a:pt x="67736" y="182500"/>
                  </a:lnTo>
                  <a:lnTo>
                    <a:pt x="28272" y="162973"/>
                  </a:lnTo>
                  <a:lnTo>
                    <a:pt x="3980" y="150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32207" y="242155"/>
              <a:ext cx="168457" cy="389555"/>
            </a:xfrm>
            <a:custGeom>
              <a:avLst/>
              <a:gdLst/>
              <a:ahLst/>
              <a:cxnLst/>
              <a:rect l="0" t="0" r="0" b="0"/>
              <a:pathLst>
                <a:path w="168457" h="389555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8669" y="223072"/>
                  </a:lnTo>
                  <a:lnTo>
                    <a:pt x="20585" y="283230"/>
                  </a:lnTo>
                  <a:lnTo>
                    <a:pt x="20964" y="333674"/>
                  </a:lnTo>
                  <a:lnTo>
                    <a:pt x="22218" y="278348"/>
                  </a:lnTo>
                  <a:lnTo>
                    <a:pt x="30630" y="244690"/>
                  </a:lnTo>
                  <a:lnTo>
                    <a:pt x="41299" y="227294"/>
                  </a:lnTo>
                  <a:lnTo>
                    <a:pt x="56960" y="214883"/>
                  </a:lnTo>
                  <a:lnTo>
                    <a:pt x="66049" y="209936"/>
                  </a:lnTo>
                  <a:lnTo>
                    <a:pt x="74448" y="208978"/>
                  </a:lnTo>
                  <a:lnTo>
                    <a:pt x="90020" y="214152"/>
                  </a:lnTo>
                  <a:lnTo>
                    <a:pt x="111940" y="235808"/>
                  </a:lnTo>
                  <a:lnTo>
                    <a:pt x="144231" y="284820"/>
                  </a:lnTo>
                  <a:lnTo>
                    <a:pt x="163359" y="338154"/>
                  </a:lnTo>
                  <a:lnTo>
                    <a:pt x="16845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49373" y="500693"/>
              <a:ext cx="112939" cy="146002"/>
            </a:xfrm>
            <a:custGeom>
              <a:avLst/>
              <a:gdLst/>
              <a:ahLst/>
              <a:cxnLst/>
              <a:rect l="0" t="0" r="0" b="0"/>
              <a:pathLst>
                <a:path w="112939" h="146002">
                  <a:moveTo>
                    <a:pt x="88160" y="36260"/>
                  </a:moveTo>
                  <a:lnTo>
                    <a:pt x="82571" y="13903"/>
                  </a:lnTo>
                  <a:lnTo>
                    <a:pt x="76246" y="7317"/>
                  </a:lnTo>
                  <a:lnTo>
                    <a:pt x="56738" y="0"/>
                  </a:lnTo>
                  <a:lnTo>
                    <a:pt x="47325" y="388"/>
                  </a:lnTo>
                  <a:lnTo>
                    <a:pt x="30627" y="7059"/>
                  </a:lnTo>
                  <a:lnTo>
                    <a:pt x="18526" y="20942"/>
                  </a:lnTo>
                  <a:lnTo>
                    <a:pt x="1226" y="58451"/>
                  </a:lnTo>
                  <a:lnTo>
                    <a:pt x="0" y="81997"/>
                  </a:lnTo>
                  <a:lnTo>
                    <a:pt x="4524" y="106890"/>
                  </a:lnTo>
                  <a:lnTo>
                    <a:pt x="14334" y="129652"/>
                  </a:lnTo>
                  <a:lnTo>
                    <a:pt x="22565" y="137126"/>
                  </a:lnTo>
                  <a:lnTo>
                    <a:pt x="44189" y="145430"/>
                  </a:lnTo>
                  <a:lnTo>
                    <a:pt x="66278" y="146001"/>
                  </a:lnTo>
                  <a:lnTo>
                    <a:pt x="77081" y="144516"/>
                  </a:lnTo>
                  <a:lnTo>
                    <a:pt x="85454" y="140016"/>
                  </a:lnTo>
                  <a:lnTo>
                    <a:pt x="97876" y="125658"/>
                  </a:lnTo>
                  <a:lnTo>
                    <a:pt x="111446" y="97843"/>
                  </a:lnTo>
                  <a:lnTo>
                    <a:pt x="112938" y="77668"/>
                  </a:lnTo>
                  <a:lnTo>
                    <a:pt x="98689" y="257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0704" y="484310"/>
              <a:ext cx="208162" cy="166398"/>
            </a:xfrm>
            <a:custGeom>
              <a:avLst/>
              <a:gdLst/>
              <a:ahLst/>
              <a:cxnLst/>
              <a:rect l="0" t="0" r="0" b="0"/>
              <a:pathLst>
                <a:path w="208162" h="166398">
                  <a:moveTo>
                    <a:pt x="0" y="52643"/>
                  </a:moveTo>
                  <a:lnTo>
                    <a:pt x="17959" y="116071"/>
                  </a:lnTo>
                  <a:lnTo>
                    <a:pt x="24749" y="136985"/>
                  </a:lnTo>
                  <a:lnTo>
                    <a:pt x="37906" y="151739"/>
                  </a:lnTo>
                  <a:lnTo>
                    <a:pt x="46328" y="157312"/>
                  </a:lnTo>
                  <a:lnTo>
                    <a:pt x="65044" y="160384"/>
                  </a:lnTo>
                  <a:lnTo>
                    <a:pt x="74948" y="159565"/>
                  </a:lnTo>
                  <a:lnTo>
                    <a:pt x="92192" y="149297"/>
                  </a:lnTo>
                  <a:lnTo>
                    <a:pt x="100066" y="141645"/>
                  </a:lnTo>
                  <a:lnTo>
                    <a:pt x="108815" y="120666"/>
                  </a:lnTo>
                  <a:lnTo>
                    <a:pt x="111148" y="108520"/>
                  </a:lnTo>
                  <a:lnTo>
                    <a:pt x="112703" y="105102"/>
                  </a:lnTo>
                  <a:lnTo>
                    <a:pt x="113740" y="107503"/>
                  </a:lnTo>
                  <a:lnTo>
                    <a:pt x="120993" y="139389"/>
                  </a:lnTo>
                  <a:lnTo>
                    <a:pt x="133324" y="155927"/>
                  </a:lnTo>
                  <a:lnTo>
                    <a:pt x="141525" y="163613"/>
                  </a:lnTo>
                  <a:lnTo>
                    <a:pt x="150502" y="166397"/>
                  </a:lnTo>
                  <a:lnTo>
                    <a:pt x="169835" y="163252"/>
                  </a:lnTo>
                  <a:lnTo>
                    <a:pt x="177564" y="157968"/>
                  </a:lnTo>
                  <a:lnTo>
                    <a:pt x="189272" y="142738"/>
                  </a:lnTo>
                  <a:lnTo>
                    <a:pt x="202440" y="114433"/>
                  </a:lnTo>
                  <a:lnTo>
                    <a:pt x="208161" y="72641"/>
                  </a:lnTo>
                  <a:lnTo>
                    <a:pt x="201920" y="18015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48186" y="263212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1170" y="154715"/>
                  </a:lnTo>
                  <a:lnTo>
                    <a:pt x="7236" y="212738"/>
                  </a:lnTo>
                  <a:lnTo>
                    <a:pt x="9553" y="274383"/>
                  </a:lnTo>
                  <a:lnTo>
                    <a:pt x="10240" y="334763"/>
                  </a:lnTo>
                  <a:lnTo>
                    <a:pt x="10443" y="383328"/>
                  </a:lnTo>
                  <a:lnTo>
                    <a:pt x="10512" y="432302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63958" y="452725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5589"/>
                  </a:lnTo>
                  <a:lnTo>
                    <a:pt x="86081" y="9553"/>
                  </a:lnTo>
                  <a:lnTo>
                    <a:pt x="29395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64000" y="263212"/>
              <a:ext cx="273742" cy="397899"/>
            </a:xfrm>
            <a:custGeom>
              <a:avLst/>
              <a:gdLst/>
              <a:ahLst/>
              <a:cxnLst/>
              <a:rect l="0" t="0" r="0" b="0"/>
              <a:pathLst>
                <a:path w="273742" h="397899">
                  <a:moveTo>
                    <a:pt x="0" y="0"/>
                  </a:moveTo>
                  <a:lnTo>
                    <a:pt x="3119" y="54144"/>
                  </a:lnTo>
                  <a:lnTo>
                    <a:pt x="8333" y="101441"/>
                  </a:lnTo>
                  <a:lnTo>
                    <a:pt x="15684" y="163537"/>
                  </a:lnTo>
                  <a:lnTo>
                    <a:pt x="19465" y="215352"/>
                  </a:lnTo>
                  <a:lnTo>
                    <a:pt x="26174" y="269568"/>
                  </a:lnTo>
                  <a:lnTo>
                    <a:pt x="29347" y="330715"/>
                  </a:lnTo>
                  <a:lnTo>
                    <a:pt x="25521" y="355215"/>
                  </a:lnTo>
                  <a:lnTo>
                    <a:pt x="24033" y="357303"/>
                  </a:lnTo>
                  <a:lnTo>
                    <a:pt x="22379" y="344025"/>
                  </a:lnTo>
                  <a:lnTo>
                    <a:pt x="32684" y="282895"/>
                  </a:lnTo>
                  <a:lnTo>
                    <a:pt x="40262" y="257922"/>
                  </a:lnTo>
                  <a:lnTo>
                    <a:pt x="51429" y="239024"/>
                  </a:lnTo>
                  <a:lnTo>
                    <a:pt x="58853" y="234219"/>
                  </a:lnTo>
                  <a:lnTo>
                    <a:pt x="76460" y="231999"/>
                  </a:lnTo>
                  <a:lnTo>
                    <a:pt x="83728" y="235384"/>
                  </a:lnTo>
                  <a:lnTo>
                    <a:pt x="113393" y="275622"/>
                  </a:lnTo>
                  <a:lnTo>
                    <a:pt x="128094" y="311473"/>
                  </a:lnTo>
                  <a:lnTo>
                    <a:pt x="135137" y="365509"/>
                  </a:lnTo>
                  <a:lnTo>
                    <a:pt x="136357" y="397898"/>
                  </a:lnTo>
                  <a:lnTo>
                    <a:pt x="142392" y="360079"/>
                  </a:lnTo>
                  <a:lnTo>
                    <a:pt x="157093" y="332598"/>
                  </a:lnTo>
                  <a:lnTo>
                    <a:pt x="181857" y="309637"/>
                  </a:lnTo>
                  <a:lnTo>
                    <a:pt x="242407" y="275857"/>
                  </a:lnTo>
                  <a:lnTo>
                    <a:pt x="257085" y="259474"/>
                  </a:lnTo>
                  <a:lnTo>
                    <a:pt x="262637" y="250191"/>
                  </a:lnTo>
                  <a:lnTo>
                    <a:pt x="263999" y="241664"/>
                  </a:lnTo>
                  <a:lnTo>
                    <a:pt x="262566" y="233639"/>
                  </a:lnTo>
                  <a:lnTo>
                    <a:pt x="259272" y="225949"/>
                  </a:lnTo>
                  <a:lnTo>
                    <a:pt x="246253" y="214286"/>
                  </a:lnTo>
                  <a:lnTo>
                    <a:pt x="237868" y="209537"/>
                  </a:lnTo>
                  <a:lnTo>
                    <a:pt x="216074" y="207381"/>
                  </a:lnTo>
                  <a:lnTo>
                    <a:pt x="193129" y="211492"/>
                  </a:lnTo>
                  <a:lnTo>
                    <a:pt x="175132" y="221118"/>
                  </a:lnTo>
                  <a:lnTo>
                    <a:pt x="162454" y="236315"/>
                  </a:lnTo>
                  <a:lnTo>
                    <a:pt x="157436" y="245281"/>
                  </a:lnTo>
                  <a:lnTo>
                    <a:pt x="150372" y="285845"/>
                  </a:lnTo>
                  <a:lnTo>
                    <a:pt x="159458" y="329320"/>
                  </a:lnTo>
                  <a:lnTo>
                    <a:pt x="173815" y="348356"/>
                  </a:lnTo>
                  <a:lnTo>
                    <a:pt x="201629" y="365649"/>
                  </a:lnTo>
                  <a:lnTo>
                    <a:pt x="211628" y="370108"/>
                  </a:lnTo>
                  <a:lnTo>
                    <a:pt x="232097" y="371943"/>
                  </a:lnTo>
                  <a:lnTo>
                    <a:pt x="250553" y="368859"/>
                  </a:lnTo>
                  <a:lnTo>
                    <a:pt x="27374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06379" y="461110"/>
              <a:ext cx="149996" cy="372110"/>
            </a:xfrm>
            <a:custGeom>
              <a:avLst/>
              <a:gdLst/>
              <a:ahLst/>
              <a:cxnLst/>
              <a:rect l="0" t="0" r="0" b="0"/>
              <a:pathLst>
                <a:path w="149996" h="372110">
                  <a:moveTo>
                    <a:pt x="52460" y="149542"/>
                  </a:moveTo>
                  <a:lnTo>
                    <a:pt x="46395" y="184334"/>
                  </a:lnTo>
                  <a:lnTo>
                    <a:pt x="50916" y="246319"/>
                  </a:lnTo>
                  <a:lnTo>
                    <a:pt x="55122" y="297540"/>
                  </a:lnTo>
                  <a:lnTo>
                    <a:pt x="60658" y="346642"/>
                  </a:lnTo>
                  <a:lnTo>
                    <a:pt x="61434" y="361660"/>
                  </a:lnTo>
                  <a:lnTo>
                    <a:pt x="59613" y="369333"/>
                  </a:lnTo>
                  <a:lnTo>
                    <a:pt x="56059" y="372109"/>
                  </a:lnTo>
                  <a:lnTo>
                    <a:pt x="51350" y="371619"/>
                  </a:lnTo>
                  <a:lnTo>
                    <a:pt x="47041" y="366614"/>
                  </a:lnTo>
                  <a:lnTo>
                    <a:pt x="31719" y="321839"/>
                  </a:lnTo>
                  <a:lnTo>
                    <a:pt x="20968" y="273903"/>
                  </a:lnTo>
                  <a:lnTo>
                    <a:pt x="10373" y="222655"/>
                  </a:lnTo>
                  <a:lnTo>
                    <a:pt x="2945" y="170425"/>
                  </a:lnTo>
                  <a:lnTo>
                    <a:pt x="744" y="121025"/>
                  </a:lnTo>
                  <a:lnTo>
                    <a:pt x="0" y="62411"/>
                  </a:lnTo>
                  <a:lnTo>
                    <a:pt x="6138" y="37118"/>
                  </a:lnTo>
                  <a:lnTo>
                    <a:pt x="11050" y="25460"/>
                  </a:lnTo>
                  <a:lnTo>
                    <a:pt x="25867" y="9387"/>
                  </a:lnTo>
                  <a:lnTo>
                    <a:pt x="34731" y="3463"/>
                  </a:lnTo>
                  <a:lnTo>
                    <a:pt x="53939" y="0"/>
                  </a:lnTo>
                  <a:lnTo>
                    <a:pt x="63974" y="715"/>
                  </a:lnTo>
                  <a:lnTo>
                    <a:pt x="81364" y="7748"/>
                  </a:lnTo>
                  <a:lnTo>
                    <a:pt x="124853" y="39146"/>
                  </a:lnTo>
                  <a:lnTo>
                    <a:pt x="145572" y="76913"/>
                  </a:lnTo>
                  <a:lnTo>
                    <a:pt x="149630" y="87085"/>
                  </a:lnTo>
                  <a:lnTo>
                    <a:pt x="149995" y="97375"/>
                  </a:lnTo>
                  <a:lnTo>
                    <a:pt x="144162" y="118168"/>
                  </a:lnTo>
                  <a:lnTo>
                    <a:pt x="136991" y="126287"/>
                  </a:lnTo>
                  <a:lnTo>
                    <a:pt x="94981" y="147722"/>
                  </a:lnTo>
                  <a:lnTo>
                    <a:pt x="76037" y="15341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95709" y="431668"/>
              <a:ext cx="73701" cy="160344"/>
            </a:xfrm>
            <a:custGeom>
              <a:avLst/>
              <a:gdLst/>
              <a:ahLst/>
              <a:cxnLst/>
              <a:rect l="0" t="0" r="0" b="0"/>
              <a:pathLst>
                <a:path w="73701" h="160344">
                  <a:moveTo>
                    <a:pt x="0" y="73699"/>
                  </a:moveTo>
                  <a:lnTo>
                    <a:pt x="3120" y="116391"/>
                  </a:lnTo>
                  <a:lnTo>
                    <a:pt x="14655" y="158041"/>
                  </a:lnTo>
                  <a:lnTo>
                    <a:pt x="16789" y="160343"/>
                  </a:lnTo>
                  <a:lnTo>
                    <a:pt x="18212" y="157198"/>
                  </a:lnTo>
                  <a:lnTo>
                    <a:pt x="18623" y="142395"/>
                  </a:lnTo>
                  <a:lnTo>
                    <a:pt x="4158" y="82619"/>
                  </a:lnTo>
                  <a:lnTo>
                    <a:pt x="2402" y="45277"/>
                  </a:lnTo>
                  <a:lnTo>
                    <a:pt x="6137" y="22463"/>
                  </a:lnTo>
                  <a:lnTo>
                    <a:pt x="13450" y="14975"/>
                  </a:lnTo>
                  <a:lnTo>
                    <a:pt x="47010" y="443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31049" y="473782"/>
              <a:ext cx="131818" cy="170899"/>
            </a:xfrm>
            <a:custGeom>
              <a:avLst/>
              <a:gdLst/>
              <a:ahLst/>
              <a:cxnLst/>
              <a:rect l="0" t="0" r="0" b="0"/>
              <a:pathLst>
                <a:path w="131818" h="170899">
                  <a:moveTo>
                    <a:pt x="96287" y="31585"/>
                  </a:moveTo>
                  <a:lnTo>
                    <a:pt x="79520" y="25996"/>
                  </a:lnTo>
                  <a:lnTo>
                    <a:pt x="46736" y="28110"/>
                  </a:lnTo>
                  <a:lnTo>
                    <a:pt x="36347" y="33948"/>
                  </a:lnTo>
                  <a:lnTo>
                    <a:pt x="18565" y="52912"/>
                  </a:lnTo>
                  <a:lnTo>
                    <a:pt x="989" y="84308"/>
                  </a:lnTo>
                  <a:lnTo>
                    <a:pt x="0" y="94810"/>
                  </a:lnTo>
                  <a:lnTo>
                    <a:pt x="5140" y="115837"/>
                  </a:lnTo>
                  <a:lnTo>
                    <a:pt x="21188" y="147406"/>
                  </a:lnTo>
                  <a:lnTo>
                    <a:pt x="37173" y="162220"/>
                  </a:lnTo>
                  <a:lnTo>
                    <a:pt x="46349" y="167808"/>
                  </a:lnTo>
                  <a:lnTo>
                    <a:pt x="65904" y="170898"/>
                  </a:lnTo>
                  <a:lnTo>
                    <a:pt x="76032" y="170084"/>
                  </a:lnTo>
                  <a:lnTo>
                    <a:pt x="93524" y="162940"/>
                  </a:lnTo>
                  <a:lnTo>
                    <a:pt x="101464" y="157760"/>
                  </a:lnTo>
                  <a:lnTo>
                    <a:pt x="113406" y="142645"/>
                  </a:lnTo>
                  <a:lnTo>
                    <a:pt x="130605" y="98757"/>
                  </a:lnTo>
                  <a:lnTo>
                    <a:pt x="131817" y="75477"/>
                  </a:lnTo>
                  <a:lnTo>
                    <a:pt x="122802" y="39521"/>
                  </a:lnTo>
                  <a:lnTo>
                    <a:pt x="1068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98483" y="238429"/>
              <a:ext cx="118368" cy="384173"/>
            </a:xfrm>
            <a:custGeom>
              <a:avLst/>
              <a:gdLst/>
              <a:ahLst/>
              <a:cxnLst/>
              <a:rect l="0" t="0" r="0" b="0"/>
              <a:pathLst>
                <a:path w="118368" h="384173">
                  <a:moveTo>
                    <a:pt x="97309" y="319581"/>
                  </a:moveTo>
                  <a:lnTo>
                    <a:pt x="82737" y="268556"/>
                  </a:lnTo>
                  <a:lnTo>
                    <a:pt x="77066" y="257488"/>
                  </a:lnTo>
                  <a:lnTo>
                    <a:pt x="61406" y="242071"/>
                  </a:lnTo>
                  <a:lnTo>
                    <a:pt x="52317" y="236322"/>
                  </a:lnTo>
                  <a:lnTo>
                    <a:pt x="42748" y="234829"/>
                  </a:lnTo>
                  <a:lnTo>
                    <a:pt x="22757" y="239410"/>
                  </a:lnTo>
                  <a:lnTo>
                    <a:pt x="14853" y="246246"/>
                  </a:lnTo>
                  <a:lnTo>
                    <a:pt x="2950" y="266321"/>
                  </a:lnTo>
                  <a:lnTo>
                    <a:pt x="0" y="287721"/>
                  </a:lnTo>
                  <a:lnTo>
                    <a:pt x="7638" y="335644"/>
                  </a:lnTo>
                  <a:lnTo>
                    <a:pt x="22647" y="365155"/>
                  </a:lnTo>
                  <a:lnTo>
                    <a:pt x="38390" y="378050"/>
                  </a:lnTo>
                  <a:lnTo>
                    <a:pt x="47501" y="383127"/>
                  </a:lnTo>
                  <a:lnTo>
                    <a:pt x="55915" y="384172"/>
                  </a:lnTo>
                  <a:lnTo>
                    <a:pt x="71503" y="379094"/>
                  </a:lnTo>
                  <a:lnTo>
                    <a:pt x="86230" y="362799"/>
                  </a:lnTo>
                  <a:lnTo>
                    <a:pt x="93432" y="351902"/>
                  </a:lnTo>
                  <a:lnTo>
                    <a:pt x="106162" y="292387"/>
                  </a:lnTo>
                  <a:lnTo>
                    <a:pt x="114230" y="240424"/>
                  </a:lnTo>
                  <a:lnTo>
                    <a:pt x="115971" y="181093"/>
                  </a:lnTo>
                  <a:lnTo>
                    <a:pt x="110767" y="120230"/>
                  </a:lnTo>
                  <a:lnTo>
                    <a:pt x="107536" y="65802"/>
                  </a:lnTo>
                  <a:lnTo>
                    <a:pt x="98520" y="21859"/>
                  </a:lnTo>
                  <a:lnTo>
                    <a:pt x="87709" y="1646"/>
                  </a:lnTo>
                  <a:lnTo>
                    <a:pt x="83890" y="0"/>
                  </a:lnTo>
                  <a:lnTo>
                    <a:pt x="81344" y="3582"/>
                  </a:lnTo>
                  <a:lnTo>
                    <a:pt x="69687" y="56783"/>
                  </a:lnTo>
                  <a:lnTo>
                    <a:pt x="66898" y="105364"/>
                  </a:lnTo>
                  <a:lnTo>
                    <a:pt x="67242" y="162523"/>
                  </a:lnTo>
                  <a:lnTo>
                    <a:pt x="74232" y="215853"/>
                  </a:lnTo>
                  <a:lnTo>
                    <a:pt x="87075" y="273269"/>
                  </a:lnTo>
                  <a:lnTo>
                    <a:pt x="104367" y="326047"/>
                  </a:lnTo>
                  <a:lnTo>
                    <a:pt x="118367" y="340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65366" y="442196"/>
              <a:ext cx="119941" cy="167730"/>
            </a:xfrm>
            <a:custGeom>
              <a:avLst/>
              <a:gdLst/>
              <a:ahLst/>
              <a:cxnLst/>
              <a:rect l="0" t="0" r="0" b="0"/>
              <a:pathLst>
                <a:path w="119941" h="167730">
                  <a:moveTo>
                    <a:pt x="14655" y="0"/>
                  </a:moveTo>
                  <a:lnTo>
                    <a:pt x="0" y="49552"/>
                  </a:lnTo>
                  <a:lnTo>
                    <a:pt x="1084" y="83313"/>
                  </a:lnTo>
                  <a:lnTo>
                    <a:pt x="13100" y="139463"/>
                  </a:lnTo>
                  <a:lnTo>
                    <a:pt x="24102" y="159860"/>
                  </a:lnTo>
                  <a:lnTo>
                    <a:pt x="31481" y="165065"/>
                  </a:lnTo>
                  <a:lnTo>
                    <a:pt x="39911" y="167365"/>
                  </a:lnTo>
                  <a:lnTo>
                    <a:pt x="49039" y="167729"/>
                  </a:lnTo>
                  <a:lnTo>
                    <a:pt x="57465" y="164462"/>
                  </a:lnTo>
                  <a:lnTo>
                    <a:pt x="95002" y="130019"/>
                  </a:lnTo>
                  <a:lnTo>
                    <a:pt x="110731" y="103255"/>
                  </a:lnTo>
                  <a:lnTo>
                    <a:pt x="118120" y="49469"/>
                  </a:lnTo>
                  <a:lnTo>
                    <a:pt x="11994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35203" y="471009"/>
              <a:ext cx="150145" cy="155472"/>
            </a:xfrm>
            <a:custGeom>
              <a:avLst/>
              <a:gdLst/>
              <a:ahLst/>
              <a:cxnLst/>
              <a:rect l="0" t="0" r="0" b="0"/>
              <a:pathLst>
                <a:path w="150145" h="155472">
                  <a:moveTo>
                    <a:pt x="97501" y="13301"/>
                  </a:moveTo>
                  <a:lnTo>
                    <a:pt x="86323" y="2123"/>
                  </a:lnTo>
                  <a:lnTo>
                    <a:pt x="79521" y="0"/>
                  </a:lnTo>
                  <a:lnTo>
                    <a:pt x="62604" y="761"/>
                  </a:lnTo>
                  <a:lnTo>
                    <a:pt x="33349" y="13355"/>
                  </a:lnTo>
                  <a:lnTo>
                    <a:pt x="19076" y="28533"/>
                  </a:lnTo>
                  <a:lnTo>
                    <a:pt x="381" y="66873"/>
                  </a:lnTo>
                  <a:lnTo>
                    <a:pt x="0" y="77092"/>
                  </a:lnTo>
                  <a:lnTo>
                    <a:pt x="5814" y="97805"/>
                  </a:lnTo>
                  <a:lnTo>
                    <a:pt x="22242" y="123607"/>
                  </a:lnTo>
                  <a:lnTo>
                    <a:pt x="47516" y="146070"/>
                  </a:lnTo>
                  <a:lnTo>
                    <a:pt x="73336" y="154198"/>
                  </a:lnTo>
                  <a:lnTo>
                    <a:pt x="100799" y="155471"/>
                  </a:lnTo>
                  <a:lnTo>
                    <a:pt x="150144" y="139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11343" y="221098"/>
              <a:ext cx="47704" cy="452726"/>
            </a:xfrm>
            <a:custGeom>
              <a:avLst/>
              <a:gdLst/>
              <a:ahLst/>
              <a:cxnLst/>
              <a:rect l="0" t="0" r="0" b="0"/>
              <a:pathLst>
                <a:path w="47704" h="452726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91015"/>
                  </a:lnTo>
                  <a:lnTo>
                    <a:pt x="6556" y="152986"/>
                  </a:lnTo>
                  <a:lnTo>
                    <a:pt x="12765" y="198447"/>
                  </a:lnTo>
                  <a:lnTo>
                    <a:pt x="16294" y="255331"/>
                  </a:lnTo>
                  <a:lnTo>
                    <a:pt x="23059" y="315469"/>
                  </a:lnTo>
                  <a:lnTo>
                    <a:pt x="26753" y="369683"/>
                  </a:lnTo>
                  <a:lnTo>
                    <a:pt x="37889" y="424277"/>
                  </a:lnTo>
                  <a:lnTo>
                    <a:pt x="4770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90590" y="336911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79876" y="16789"/>
                  </a:lnTo>
                  <a:lnTo>
                    <a:pt x="125825" y="23334"/>
                  </a:lnTo>
                  <a:lnTo>
                    <a:pt x="64499" y="29956"/>
                  </a:lnTo>
                  <a:lnTo>
                    <a:pt x="36855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07774" y="452725"/>
              <a:ext cx="165750" cy="203079"/>
            </a:xfrm>
            <a:custGeom>
              <a:avLst/>
              <a:gdLst/>
              <a:ahLst/>
              <a:cxnLst/>
              <a:rect l="0" t="0" r="0" b="0"/>
              <a:pathLst>
                <a:path w="165750" h="203079">
                  <a:moveTo>
                    <a:pt x="98713" y="10528"/>
                  </a:moveTo>
                  <a:lnTo>
                    <a:pt x="81945" y="4939"/>
                  </a:lnTo>
                  <a:lnTo>
                    <a:pt x="64354" y="8434"/>
                  </a:lnTo>
                  <a:lnTo>
                    <a:pt x="37839" y="23556"/>
                  </a:lnTo>
                  <a:lnTo>
                    <a:pt x="23695" y="37375"/>
                  </a:lnTo>
                  <a:lnTo>
                    <a:pt x="1197" y="84990"/>
                  </a:lnTo>
                  <a:lnTo>
                    <a:pt x="0" y="108743"/>
                  </a:lnTo>
                  <a:lnTo>
                    <a:pt x="8764" y="156531"/>
                  </a:lnTo>
                  <a:lnTo>
                    <a:pt x="21301" y="175244"/>
                  </a:lnTo>
                  <a:lnTo>
                    <a:pt x="39741" y="190190"/>
                  </a:lnTo>
                  <a:lnTo>
                    <a:pt x="63534" y="200732"/>
                  </a:lnTo>
                  <a:lnTo>
                    <a:pt x="89707" y="203078"/>
                  </a:lnTo>
                  <a:lnTo>
                    <a:pt x="114597" y="199051"/>
                  </a:lnTo>
                  <a:lnTo>
                    <a:pt x="133459" y="189463"/>
                  </a:lnTo>
                  <a:lnTo>
                    <a:pt x="146521" y="174283"/>
                  </a:lnTo>
                  <a:lnTo>
                    <a:pt x="164438" y="135942"/>
                  </a:lnTo>
                  <a:lnTo>
                    <a:pt x="165749" y="112281"/>
                  </a:lnTo>
                  <a:lnTo>
                    <a:pt x="157058" y="64553"/>
                  </a:lnTo>
                  <a:lnTo>
                    <a:pt x="141866" y="37584"/>
                  </a:lnTo>
                  <a:lnTo>
                    <a:pt x="116943" y="9850"/>
                  </a:lnTo>
                  <a:lnTo>
                    <a:pt x="987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33393" y="239743"/>
              <a:ext cx="120494" cy="391967"/>
            </a:xfrm>
            <a:custGeom>
              <a:avLst/>
              <a:gdLst/>
              <a:ahLst/>
              <a:cxnLst/>
              <a:rect l="0" t="0" r="0" b="0"/>
              <a:pathLst>
                <a:path w="120494" h="391967">
                  <a:moveTo>
                    <a:pt x="88907" y="391966"/>
                  </a:moveTo>
                  <a:lnTo>
                    <a:pt x="70949" y="329686"/>
                  </a:lnTo>
                  <a:lnTo>
                    <a:pt x="57240" y="275636"/>
                  </a:lnTo>
                  <a:lnTo>
                    <a:pt x="43268" y="219899"/>
                  </a:lnTo>
                  <a:lnTo>
                    <a:pt x="29243" y="156593"/>
                  </a:lnTo>
                  <a:lnTo>
                    <a:pt x="15207" y="100934"/>
                  </a:lnTo>
                  <a:lnTo>
                    <a:pt x="0" y="45022"/>
                  </a:lnTo>
                  <a:lnTo>
                    <a:pt x="1820" y="23689"/>
                  </a:lnTo>
                  <a:lnTo>
                    <a:pt x="6282" y="15427"/>
                  </a:lnTo>
                  <a:lnTo>
                    <a:pt x="20599" y="3127"/>
                  </a:lnTo>
                  <a:lnTo>
                    <a:pt x="41781" y="0"/>
                  </a:lnTo>
                  <a:lnTo>
                    <a:pt x="64453" y="3680"/>
                  </a:lnTo>
                  <a:lnTo>
                    <a:pt x="90370" y="18905"/>
                  </a:lnTo>
                  <a:lnTo>
                    <a:pt x="120493" y="44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06487" y="46325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8334"/>
                  </a:lnTo>
                  <a:lnTo>
                    <a:pt x="3580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30788" y="240174"/>
              <a:ext cx="275824" cy="411805"/>
            </a:xfrm>
            <a:custGeom>
              <a:avLst/>
              <a:gdLst/>
              <a:ahLst/>
              <a:cxnLst/>
              <a:rect l="0" t="0" r="0" b="0"/>
              <a:pathLst>
                <a:path w="275824" h="411805">
                  <a:moveTo>
                    <a:pt x="128424" y="359950"/>
                  </a:moveTo>
                  <a:lnTo>
                    <a:pt x="109296" y="307245"/>
                  </a:lnTo>
                  <a:lnTo>
                    <a:pt x="98086" y="291292"/>
                  </a:lnTo>
                  <a:lnTo>
                    <a:pt x="82185" y="279522"/>
                  </a:lnTo>
                  <a:lnTo>
                    <a:pt x="73032" y="274746"/>
                  </a:lnTo>
                  <a:lnTo>
                    <a:pt x="53502" y="272559"/>
                  </a:lnTo>
                  <a:lnTo>
                    <a:pt x="43381" y="273613"/>
                  </a:lnTo>
                  <a:lnTo>
                    <a:pt x="25896" y="284143"/>
                  </a:lnTo>
                  <a:lnTo>
                    <a:pt x="11496" y="301692"/>
                  </a:lnTo>
                  <a:lnTo>
                    <a:pt x="1197" y="325089"/>
                  </a:lnTo>
                  <a:lnTo>
                    <a:pt x="0" y="370158"/>
                  </a:lnTo>
                  <a:lnTo>
                    <a:pt x="7396" y="394122"/>
                  </a:lnTo>
                  <a:lnTo>
                    <a:pt x="12644" y="403789"/>
                  </a:lnTo>
                  <a:lnTo>
                    <a:pt x="20821" y="409063"/>
                  </a:lnTo>
                  <a:lnTo>
                    <a:pt x="42386" y="411804"/>
                  </a:lnTo>
                  <a:lnTo>
                    <a:pt x="61329" y="406003"/>
                  </a:lnTo>
                  <a:lnTo>
                    <a:pt x="69656" y="401180"/>
                  </a:lnTo>
                  <a:lnTo>
                    <a:pt x="82028" y="383344"/>
                  </a:lnTo>
                  <a:lnTo>
                    <a:pt x="105092" y="333765"/>
                  </a:lnTo>
                  <a:lnTo>
                    <a:pt x="116536" y="272846"/>
                  </a:lnTo>
                  <a:lnTo>
                    <a:pt x="125730" y="215232"/>
                  </a:lnTo>
                  <a:lnTo>
                    <a:pt x="122302" y="154069"/>
                  </a:lnTo>
                  <a:lnTo>
                    <a:pt x="119201" y="102416"/>
                  </a:lnTo>
                  <a:lnTo>
                    <a:pt x="112693" y="53836"/>
                  </a:lnTo>
                  <a:lnTo>
                    <a:pt x="103356" y="9807"/>
                  </a:lnTo>
                  <a:lnTo>
                    <a:pt x="98844" y="2519"/>
                  </a:lnTo>
                  <a:lnTo>
                    <a:pt x="93496" y="0"/>
                  </a:lnTo>
                  <a:lnTo>
                    <a:pt x="87591" y="660"/>
                  </a:lnTo>
                  <a:lnTo>
                    <a:pt x="83654" y="5780"/>
                  </a:lnTo>
                  <a:lnTo>
                    <a:pt x="79281" y="23946"/>
                  </a:lnTo>
                  <a:lnTo>
                    <a:pt x="76818" y="71660"/>
                  </a:lnTo>
                  <a:lnTo>
                    <a:pt x="76089" y="130251"/>
                  </a:lnTo>
                  <a:lnTo>
                    <a:pt x="75872" y="186476"/>
                  </a:lnTo>
                  <a:lnTo>
                    <a:pt x="84205" y="242235"/>
                  </a:lnTo>
                  <a:lnTo>
                    <a:pt x="100533" y="305439"/>
                  </a:lnTo>
                  <a:lnTo>
                    <a:pt x="105151" y="309572"/>
                  </a:lnTo>
                  <a:lnTo>
                    <a:pt x="110569" y="308817"/>
                  </a:lnTo>
                  <a:lnTo>
                    <a:pt x="122828" y="298620"/>
                  </a:lnTo>
                  <a:lnTo>
                    <a:pt x="162277" y="259110"/>
                  </a:lnTo>
                  <a:lnTo>
                    <a:pt x="185194" y="250791"/>
                  </a:lnTo>
                  <a:lnTo>
                    <a:pt x="238034" y="239862"/>
                  </a:lnTo>
                  <a:lnTo>
                    <a:pt x="248291" y="234268"/>
                  </a:lnTo>
                  <a:lnTo>
                    <a:pt x="262806" y="218693"/>
                  </a:lnTo>
                  <a:lnTo>
                    <a:pt x="264806" y="210797"/>
                  </a:lnTo>
                  <a:lnTo>
                    <a:pt x="263799" y="203193"/>
                  </a:lnTo>
                  <a:lnTo>
                    <a:pt x="260788" y="195784"/>
                  </a:lnTo>
                  <a:lnTo>
                    <a:pt x="239783" y="174178"/>
                  </a:lnTo>
                  <a:lnTo>
                    <a:pt x="230740" y="170591"/>
                  </a:lnTo>
                  <a:lnTo>
                    <a:pt x="211332" y="169725"/>
                  </a:lnTo>
                  <a:lnTo>
                    <a:pt x="202413" y="173472"/>
                  </a:lnTo>
                  <a:lnTo>
                    <a:pt x="186264" y="186994"/>
                  </a:lnTo>
                  <a:lnTo>
                    <a:pt x="169609" y="214337"/>
                  </a:lnTo>
                  <a:lnTo>
                    <a:pt x="162854" y="250255"/>
                  </a:lnTo>
                  <a:lnTo>
                    <a:pt x="166442" y="290533"/>
                  </a:lnTo>
                  <a:lnTo>
                    <a:pt x="180503" y="326514"/>
                  </a:lnTo>
                  <a:lnTo>
                    <a:pt x="205076" y="353812"/>
                  </a:lnTo>
                  <a:lnTo>
                    <a:pt x="234584" y="371130"/>
                  </a:lnTo>
                  <a:lnTo>
                    <a:pt x="252035" y="373497"/>
                  </a:lnTo>
                  <a:lnTo>
                    <a:pt x="275823" y="3704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45595" y="428723"/>
              <a:ext cx="108416" cy="174428"/>
            </a:xfrm>
            <a:custGeom>
              <a:avLst/>
              <a:gdLst/>
              <a:ahLst/>
              <a:cxnLst/>
              <a:rect l="0" t="0" r="0" b="0"/>
              <a:pathLst>
                <a:path w="108416" h="174428">
                  <a:moveTo>
                    <a:pt x="108415" y="24002"/>
                  </a:moveTo>
                  <a:lnTo>
                    <a:pt x="90434" y="8361"/>
                  </a:lnTo>
                  <a:lnTo>
                    <a:pt x="73518" y="283"/>
                  </a:lnTo>
                  <a:lnTo>
                    <a:pt x="64093" y="0"/>
                  </a:lnTo>
                  <a:lnTo>
                    <a:pt x="44263" y="5926"/>
                  </a:lnTo>
                  <a:lnTo>
                    <a:pt x="18957" y="22415"/>
                  </a:lnTo>
                  <a:lnTo>
                    <a:pt x="7045" y="41624"/>
                  </a:lnTo>
                  <a:lnTo>
                    <a:pt x="2230" y="53298"/>
                  </a:lnTo>
                  <a:lnTo>
                    <a:pt x="0" y="78746"/>
                  </a:lnTo>
                  <a:lnTo>
                    <a:pt x="8101" y="127622"/>
                  </a:lnTo>
                  <a:lnTo>
                    <a:pt x="20547" y="146485"/>
                  </a:lnTo>
                  <a:lnTo>
                    <a:pt x="37777" y="161497"/>
                  </a:lnTo>
                  <a:lnTo>
                    <a:pt x="57133" y="172068"/>
                  </a:lnTo>
                  <a:lnTo>
                    <a:pt x="74314" y="174427"/>
                  </a:lnTo>
                  <a:lnTo>
                    <a:pt x="97887" y="1714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17181" y="51589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0" y="22357"/>
                  </a:lnTo>
                  <a:lnTo>
                    <a:pt x="16666" y="7075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06653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90880" y="433495"/>
              <a:ext cx="389556" cy="156381"/>
            </a:xfrm>
            <a:custGeom>
              <a:avLst/>
              <a:gdLst/>
              <a:ahLst/>
              <a:cxnLst/>
              <a:rect l="0" t="0" r="0" b="0"/>
              <a:pathLst>
                <a:path w="389556" h="156381">
                  <a:moveTo>
                    <a:pt x="0" y="103458"/>
                  </a:moveTo>
                  <a:lnTo>
                    <a:pt x="8334" y="140936"/>
                  </a:lnTo>
                  <a:lnTo>
                    <a:pt x="9553" y="156380"/>
                  </a:lnTo>
                  <a:lnTo>
                    <a:pt x="10095" y="147646"/>
                  </a:lnTo>
                  <a:lnTo>
                    <a:pt x="5258" y="87772"/>
                  </a:lnTo>
                  <a:lnTo>
                    <a:pt x="15077" y="32899"/>
                  </a:lnTo>
                  <a:lnTo>
                    <a:pt x="20580" y="26003"/>
                  </a:lnTo>
                  <a:lnTo>
                    <a:pt x="27758" y="22575"/>
                  </a:lnTo>
                  <a:lnTo>
                    <a:pt x="36053" y="21460"/>
                  </a:lnTo>
                  <a:lnTo>
                    <a:pt x="43923" y="24226"/>
                  </a:lnTo>
                  <a:lnTo>
                    <a:pt x="58906" y="36658"/>
                  </a:lnTo>
                  <a:lnTo>
                    <a:pt x="92644" y="93535"/>
                  </a:lnTo>
                  <a:lnTo>
                    <a:pt x="96858" y="95673"/>
                  </a:lnTo>
                  <a:lnTo>
                    <a:pt x="99667" y="92419"/>
                  </a:lnTo>
                  <a:lnTo>
                    <a:pt x="109765" y="59163"/>
                  </a:lnTo>
                  <a:lnTo>
                    <a:pt x="115291" y="51701"/>
                  </a:lnTo>
                  <a:lnTo>
                    <a:pt x="130789" y="40291"/>
                  </a:lnTo>
                  <a:lnTo>
                    <a:pt x="149376" y="37559"/>
                  </a:lnTo>
                  <a:lnTo>
                    <a:pt x="159246" y="38468"/>
                  </a:lnTo>
                  <a:lnTo>
                    <a:pt x="176451" y="45718"/>
                  </a:lnTo>
                  <a:lnTo>
                    <a:pt x="191897" y="57908"/>
                  </a:lnTo>
                  <a:lnTo>
                    <a:pt x="212577" y="84503"/>
                  </a:lnTo>
                  <a:lnTo>
                    <a:pt x="234477" y="135320"/>
                  </a:lnTo>
                  <a:lnTo>
                    <a:pt x="240546" y="141077"/>
                  </a:lnTo>
                  <a:lnTo>
                    <a:pt x="248101" y="143745"/>
                  </a:lnTo>
                  <a:lnTo>
                    <a:pt x="256648" y="144354"/>
                  </a:lnTo>
                  <a:lnTo>
                    <a:pt x="275503" y="138792"/>
                  </a:lnTo>
                  <a:lnTo>
                    <a:pt x="302730" y="122506"/>
                  </a:lnTo>
                  <a:lnTo>
                    <a:pt x="317041" y="108414"/>
                  </a:lnTo>
                  <a:lnTo>
                    <a:pt x="327301" y="90453"/>
                  </a:lnTo>
                  <a:lnTo>
                    <a:pt x="334064" y="55021"/>
                  </a:lnTo>
                  <a:lnTo>
                    <a:pt x="329407" y="34747"/>
                  </a:lnTo>
                  <a:lnTo>
                    <a:pt x="307354" y="2668"/>
                  </a:lnTo>
                  <a:lnTo>
                    <a:pt x="300829" y="0"/>
                  </a:lnTo>
                  <a:lnTo>
                    <a:pt x="294141" y="561"/>
                  </a:lnTo>
                  <a:lnTo>
                    <a:pt x="287341" y="3274"/>
                  </a:lnTo>
                  <a:lnTo>
                    <a:pt x="266593" y="23861"/>
                  </a:lnTo>
                  <a:lnTo>
                    <a:pt x="251217" y="52188"/>
                  </a:lnTo>
                  <a:lnTo>
                    <a:pt x="249302" y="75602"/>
                  </a:lnTo>
                  <a:lnTo>
                    <a:pt x="257606" y="123172"/>
                  </a:lnTo>
                  <a:lnTo>
                    <a:pt x="272730" y="150113"/>
                  </a:lnTo>
                  <a:lnTo>
                    <a:pt x="278916" y="153279"/>
                  </a:lnTo>
                  <a:lnTo>
                    <a:pt x="285380" y="153050"/>
                  </a:lnTo>
                  <a:lnTo>
                    <a:pt x="292029" y="150557"/>
                  </a:lnTo>
                  <a:lnTo>
                    <a:pt x="302536" y="138429"/>
                  </a:lnTo>
                  <a:lnTo>
                    <a:pt x="318813" y="96458"/>
                  </a:lnTo>
                  <a:lnTo>
                    <a:pt x="323677" y="91772"/>
                  </a:lnTo>
                  <a:lnTo>
                    <a:pt x="329259" y="92158"/>
                  </a:lnTo>
                  <a:lnTo>
                    <a:pt x="341700" y="101945"/>
                  </a:lnTo>
                  <a:lnTo>
                    <a:pt x="361857" y="123677"/>
                  </a:lnTo>
                  <a:lnTo>
                    <a:pt x="389555" y="1350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32732" y="210569"/>
              <a:ext cx="79290" cy="357970"/>
            </a:xfrm>
            <a:custGeom>
              <a:avLst/>
              <a:gdLst/>
              <a:ahLst/>
              <a:cxnLst/>
              <a:rect l="0" t="0" r="0" b="0"/>
              <a:pathLst>
                <a:path w="79290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3307" y="117023"/>
                  </a:lnTo>
                  <a:lnTo>
                    <a:pt x="23344" y="165565"/>
                  </a:lnTo>
                  <a:lnTo>
                    <a:pt x="34897" y="222192"/>
                  </a:lnTo>
                  <a:lnTo>
                    <a:pt x="51448" y="274195"/>
                  </a:lnTo>
                  <a:lnTo>
                    <a:pt x="71838" y="335586"/>
                  </a:lnTo>
                  <a:lnTo>
                    <a:pt x="7928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34561" y="423335"/>
              <a:ext cx="152744" cy="152667"/>
            </a:xfrm>
            <a:custGeom>
              <a:avLst/>
              <a:gdLst/>
              <a:ahLst/>
              <a:cxnLst/>
              <a:rect l="0" t="0" r="0" b="0"/>
              <a:pathLst>
                <a:path w="152744" h="152667">
                  <a:moveTo>
                    <a:pt x="124858" y="8333"/>
                  </a:moveTo>
                  <a:lnTo>
                    <a:pt x="75928" y="0"/>
                  </a:lnTo>
                  <a:lnTo>
                    <a:pt x="46959" y="1120"/>
                  </a:lnTo>
                  <a:lnTo>
                    <a:pt x="22386" y="9416"/>
                  </a:lnTo>
                  <a:lnTo>
                    <a:pt x="6006" y="24022"/>
                  </a:lnTo>
                  <a:lnTo>
                    <a:pt x="0" y="32831"/>
                  </a:lnTo>
                  <a:lnTo>
                    <a:pt x="675" y="41042"/>
                  </a:lnTo>
                  <a:lnTo>
                    <a:pt x="5805" y="48857"/>
                  </a:lnTo>
                  <a:lnTo>
                    <a:pt x="22813" y="62608"/>
                  </a:lnTo>
                  <a:lnTo>
                    <a:pt x="42070" y="72620"/>
                  </a:lnTo>
                  <a:lnTo>
                    <a:pt x="104915" y="83912"/>
                  </a:lnTo>
                  <a:lnTo>
                    <a:pt x="130032" y="91057"/>
                  </a:lnTo>
                  <a:lnTo>
                    <a:pt x="148995" y="102031"/>
                  </a:lnTo>
                  <a:lnTo>
                    <a:pt x="152648" y="109403"/>
                  </a:lnTo>
                  <a:lnTo>
                    <a:pt x="152743" y="117827"/>
                  </a:lnTo>
                  <a:lnTo>
                    <a:pt x="150467" y="126952"/>
                  </a:lnTo>
                  <a:lnTo>
                    <a:pt x="145440" y="134206"/>
                  </a:lnTo>
                  <a:lnTo>
                    <a:pt x="130497" y="145385"/>
                  </a:lnTo>
                  <a:lnTo>
                    <a:pt x="96763" y="152666"/>
                  </a:lnTo>
                  <a:lnTo>
                    <a:pt x="40631" y="145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37623" y="484310"/>
              <a:ext cx="6067" cy="136872"/>
            </a:xfrm>
            <a:custGeom>
              <a:avLst/>
              <a:gdLst/>
              <a:ahLst/>
              <a:cxnLst/>
              <a:rect l="0" t="0" r="0" b="0"/>
              <a:pathLst>
                <a:path w="6067" h="136872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6066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33161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49130" y="463253"/>
              <a:ext cx="120404" cy="150838"/>
            </a:xfrm>
            <a:custGeom>
              <a:avLst/>
              <a:gdLst/>
              <a:ahLst/>
              <a:cxnLst/>
              <a:rect l="0" t="0" r="0" b="0"/>
              <a:pathLst>
                <a:path w="120404" h="150838">
                  <a:moveTo>
                    <a:pt x="63015" y="0"/>
                  </a:moveTo>
                  <a:lnTo>
                    <a:pt x="24497" y="9576"/>
                  </a:lnTo>
                  <a:lnTo>
                    <a:pt x="6512" y="20244"/>
                  </a:lnTo>
                  <a:lnTo>
                    <a:pt x="1950" y="27534"/>
                  </a:lnTo>
                  <a:lnTo>
                    <a:pt x="0" y="44993"/>
                  </a:lnTo>
                  <a:lnTo>
                    <a:pt x="6152" y="61331"/>
                  </a:lnTo>
                  <a:lnTo>
                    <a:pt x="11069" y="68964"/>
                  </a:lnTo>
                  <a:lnTo>
                    <a:pt x="29009" y="80564"/>
                  </a:lnTo>
                  <a:lnTo>
                    <a:pt x="90989" y="102463"/>
                  </a:lnTo>
                  <a:lnTo>
                    <a:pt x="114052" y="114170"/>
                  </a:lnTo>
                  <a:lnTo>
                    <a:pt x="119267" y="120567"/>
                  </a:lnTo>
                  <a:lnTo>
                    <a:pt x="120403" y="127171"/>
                  </a:lnTo>
                  <a:lnTo>
                    <a:pt x="118821" y="133914"/>
                  </a:lnTo>
                  <a:lnTo>
                    <a:pt x="114257" y="139579"/>
                  </a:lnTo>
                  <a:lnTo>
                    <a:pt x="99827" y="148993"/>
                  </a:lnTo>
                  <a:lnTo>
                    <a:pt x="81716" y="150837"/>
                  </a:lnTo>
                  <a:lnTo>
                    <a:pt x="26933" y="139368"/>
                  </a:lnTo>
                  <a:lnTo>
                    <a:pt x="10373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51203" y="305326"/>
              <a:ext cx="179523" cy="318333"/>
            </a:xfrm>
            <a:custGeom>
              <a:avLst/>
              <a:gdLst/>
              <a:ahLst/>
              <a:cxnLst/>
              <a:rect l="0" t="0" r="0" b="0"/>
              <a:pathLst>
                <a:path w="179523" h="318333">
                  <a:moveTo>
                    <a:pt x="8382" y="0"/>
                  </a:moveTo>
                  <a:lnTo>
                    <a:pt x="1147" y="28726"/>
                  </a:lnTo>
                  <a:lnTo>
                    <a:pt x="0" y="77921"/>
                  </a:lnTo>
                  <a:lnTo>
                    <a:pt x="5378" y="131232"/>
                  </a:lnTo>
                  <a:lnTo>
                    <a:pt x="8663" y="189792"/>
                  </a:lnTo>
                  <a:lnTo>
                    <a:pt x="16524" y="243538"/>
                  </a:lnTo>
                  <a:lnTo>
                    <a:pt x="29661" y="301093"/>
                  </a:lnTo>
                  <a:lnTo>
                    <a:pt x="34217" y="317483"/>
                  </a:lnTo>
                  <a:lnTo>
                    <a:pt x="33795" y="316940"/>
                  </a:lnTo>
                  <a:lnTo>
                    <a:pt x="32343" y="313069"/>
                  </a:lnTo>
                  <a:lnTo>
                    <a:pt x="44349" y="256454"/>
                  </a:lnTo>
                  <a:lnTo>
                    <a:pt x="54265" y="222216"/>
                  </a:lnTo>
                  <a:lnTo>
                    <a:pt x="61198" y="213654"/>
                  </a:lnTo>
                  <a:lnTo>
                    <a:pt x="81378" y="201022"/>
                  </a:lnTo>
                  <a:lnTo>
                    <a:pt x="102826" y="197748"/>
                  </a:lnTo>
                  <a:lnTo>
                    <a:pt x="124057" y="201362"/>
                  </a:lnTo>
                  <a:lnTo>
                    <a:pt x="145191" y="210767"/>
                  </a:lnTo>
                  <a:lnTo>
                    <a:pt x="160043" y="225865"/>
                  </a:lnTo>
                  <a:lnTo>
                    <a:pt x="179110" y="264154"/>
                  </a:lnTo>
                  <a:lnTo>
                    <a:pt x="179522" y="274369"/>
                  </a:lnTo>
                  <a:lnTo>
                    <a:pt x="173742" y="295077"/>
                  </a:lnTo>
                  <a:lnTo>
                    <a:pt x="166586" y="303173"/>
                  </a:lnTo>
                  <a:lnTo>
                    <a:pt x="146155" y="315288"/>
                  </a:lnTo>
                  <a:lnTo>
                    <a:pt x="121478" y="318332"/>
                  </a:lnTo>
                  <a:lnTo>
                    <a:pt x="67506" y="310755"/>
                  </a:lnTo>
                  <a:lnTo>
                    <a:pt x="29439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38570" y="515896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0" y="0"/>
                  </a:moveTo>
                  <a:lnTo>
                    <a:pt x="59593" y="49498"/>
                  </a:lnTo>
                  <a:lnTo>
                    <a:pt x="7369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38570" y="473782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168456" y="0"/>
                  </a:moveTo>
                  <a:lnTo>
                    <a:pt x="142092" y="61110"/>
                  </a:lnTo>
                  <a:lnTo>
                    <a:pt x="108557" y="115542"/>
                  </a:lnTo>
                  <a:lnTo>
                    <a:pt x="73668" y="173634"/>
                  </a:lnTo>
                  <a:lnTo>
                    <a:pt x="38600" y="230186"/>
                  </a:lnTo>
                  <a:lnTo>
                    <a:pt x="9097" y="29299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50929" y="452725"/>
              <a:ext cx="136052" cy="200150"/>
            </a:xfrm>
            <a:custGeom>
              <a:avLst/>
              <a:gdLst/>
              <a:ahLst/>
              <a:cxnLst/>
              <a:rect l="0" t="0" r="0" b="0"/>
              <a:pathLst>
                <a:path w="136052" h="200150">
                  <a:moveTo>
                    <a:pt x="19309" y="0"/>
                  </a:moveTo>
                  <a:lnTo>
                    <a:pt x="8130" y="16767"/>
                  </a:lnTo>
                  <a:lnTo>
                    <a:pt x="1179" y="55141"/>
                  </a:lnTo>
                  <a:lnTo>
                    <a:pt x="0" y="110934"/>
                  </a:lnTo>
                  <a:lnTo>
                    <a:pt x="12983" y="167813"/>
                  </a:lnTo>
                  <a:lnTo>
                    <a:pt x="28613" y="194262"/>
                  </a:lnTo>
                  <a:lnTo>
                    <a:pt x="36040" y="198528"/>
                  </a:lnTo>
                  <a:lnTo>
                    <a:pt x="53651" y="200149"/>
                  </a:lnTo>
                  <a:lnTo>
                    <a:pt x="83297" y="188895"/>
                  </a:lnTo>
                  <a:lnTo>
                    <a:pt x="108718" y="170742"/>
                  </a:lnTo>
                  <a:lnTo>
                    <a:pt x="131069" y="139368"/>
                  </a:lnTo>
                  <a:lnTo>
                    <a:pt x="136051" y="116923"/>
                  </a:lnTo>
                  <a:lnTo>
                    <a:pt x="129717" y="68329"/>
                  </a:lnTo>
                  <a:lnTo>
                    <a:pt x="114066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80808" y="481048"/>
              <a:ext cx="136941" cy="145089"/>
            </a:xfrm>
            <a:custGeom>
              <a:avLst/>
              <a:gdLst/>
              <a:ahLst/>
              <a:cxnLst/>
              <a:rect l="0" t="0" r="0" b="0"/>
              <a:pathLst>
                <a:path w="136941" h="145089">
                  <a:moveTo>
                    <a:pt x="105285" y="34848"/>
                  </a:moveTo>
                  <a:lnTo>
                    <a:pt x="94107" y="18080"/>
                  </a:lnTo>
                  <a:lnTo>
                    <a:pt x="79260" y="6729"/>
                  </a:lnTo>
                  <a:lnTo>
                    <a:pt x="70388" y="2064"/>
                  </a:lnTo>
                  <a:lnTo>
                    <a:pt x="48051" y="0"/>
                  </a:lnTo>
                  <a:lnTo>
                    <a:pt x="35543" y="1087"/>
                  </a:lnTo>
                  <a:lnTo>
                    <a:pt x="26036" y="5322"/>
                  </a:lnTo>
                  <a:lnTo>
                    <a:pt x="12351" y="19386"/>
                  </a:lnTo>
                  <a:lnTo>
                    <a:pt x="10574" y="26879"/>
                  </a:lnTo>
                  <a:lnTo>
                    <a:pt x="11729" y="34215"/>
                  </a:lnTo>
                  <a:lnTo>
                    <a:pt x="14838" y="41445"/>
                  </a:lnTo>
                  <a:lnTo>
                    <a:pt x="27652" y="52598"/>
                  </a:lnTo>
                  <a:lnTo>
                    <a:pt x="81804" y="74187"/>
                  </a:lnTo>
                  <a:lnTo>
                    <a:pt x="122744" y="98857"/>
                  </a:lnTo>
                  <a:lnTo>
                    <a:pt x="130962" y="105597"/>
                  </a:lnTo>
                  <a:lnTo>
                    <a:pt x="135271" y="113599"/>
                  </a:lnTo>
                  <a:lnTo>
                    <a:pt x="136940" y="131850"/>
                  </a:lnTo>
                  <a:lnTo>
                    <a:pt x="132238" y="138120"/>
                  </a:lnTo>
                  <a:lnTo>
                    <a:pt x="114534" y="145088"/>
                  </a:lnTo>
                  <a:lnTo>
                    <a:pt x="94188" y="145065"/>
                  </a:lnTo>
                  <a:lnTo>
                    <a:pt x="35974" y="132377"/>
                  </a:lnTo>
                  <a:lnTo>
                    <a:pt x="0" y="119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85789" y="526424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2" y="93975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49264" y="42113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44021" y="505792"/>
              <a:ext cx="312850" cy="294374"/>
            </a:xfrm>
            <a:custGeom>
              <a:avLst/>
              <a:gdLst/>
              <a:ahLst/>
              <a:cxnLst/>
              <a:rect l="0" t="0" r="0" b="0"/>
              <a:pathLst>
                <a:path w="312850" h="294374">
                  <a:moveTo>
                    <a:pt x="0" y="10104"/>
                  </a:moveTo>
                  <a:lnTo>
                    <a:pt x="19786" y="59035"/>
                  </a:lnTo>
                  <a:lnTo>
                    <a:pt x="34843" y="112576"/>
                  </a:lnTo>
                  <a:lnTo>
                    <a:pt x="34927" y="117023"/>
                  </a:lnTo>
                  <a:lnTo>
                    <a:pt x="32643" y="116478"/>
                  </a:lnTo>
                  <a:lnTo>
                    <a:pt x="28781" y="112606"/>
                  </a:lnTo>
                  <a:lnTo>
                    <a:pt x="23345" y="79209"/>
                  </a:lnTo>
                  <a:lnTo>
                    <a:pt x="21735" y="37859"/>
                  </a:lnTo>
                  <a:lnTo>
                    <a:pt x="27596" y="16200"/>
                  </a:lnTo>
                  <a:lnTo>
                    <a:pt x="32436" y="7149"/>
                  </a:lnTo>
                  <a:lnTo>
                    <a:pt x="39171" y="2285"/>
                  </a:lnTo>
                  <a:lnTo>
                    <a:pt x="47171" y="212"/>
                  </a:lnTo>
                  <a:lnTo>
                    <a:pt x="56013" y="0"/>
                  </a:lnTo>
                  <a:lnTo>
                    <a:pt x="72077" y="6003"/>
                  </a:lnTo>
                  <a:lnTo>
                    <a:pt x="79637" y="10879"/>
                  </a:lnTo>
                  <a:lnTo>
                    <a:pt x="91156" y="25656"/>
                  </a:lnTo>
                  <a:lnTo>
                    <a:pt x="123831" y="87364"/>
                  </a:lnTo>
                  <a:lnTo>
                    <a:pt x="128177" y="100215"/>
                  </a:lnTo>
                  <a:lnTo>
                    <a:pt x="142365" y="117614"/>
                  </a:lnTo>
                  <a:lnTo>
                    <a:pt x="151062" y="123891"/>
                  </a:lnTo>
                  <a:lnTo>
                    <a:pt x="160370" y="126906"/>
                  </a:lnTo>
                  <a:lnTo>
                    <a:pt x="180069" y="127137"/>
                  </a:lnTo>
                  <a:lnTo>
                    <a:pt x="210891" y="120689"/>
                  </a:lnTo>
                  <a:lnTo>
                    <a:pt x="236661" y="105781"/>
                  </a:lnTo>
                  <a:lnTo>
                    <a:pt x="248682" y="90062"/>
                  </a:lnTo>
                  <a:lnTo>
                    <a:pt x="253525" y="80957"/>
                  </a:lnTo>
                  <a:lnTo>
                    <a:pt x="255787" y="58362"/>
                  </a:lnTo>
                  <a:lnTo>
                    <a:pt x="251723" y="35061"/>
                  </a:lnTo>
                  <a:lnTo>
                    <a:pt x="242118" y="16907"/>
                  </a:lnTo>
                  <a:lnTo>
                    <a:pt x="233942" y="12299"/>
                  </a:lnTo>
                  <a:lnTo>
                    <a:pt x="212378" y="10300"/>
                  </a:lnTo>
                  <a:lnTo>
                    <a:pt x="203586" y="13744"/>
                  </a:lnTo>
                  <a:lnTo>
                    <a:pt x="190699" y="26930"/>
                  </a:lnTo>
                  <a:lnTo>
                    <a:pt x="176866" y="59673"/>
                  </a:lnTo>
                  <a:lnTo>
                    <a:pt x="176537" y="99010"/>
                  </a:lnTo>
                  <a:lnTo>
                    <a:pt x="184136" y="120198"/>
                  </a:lnTo>
                  <a:lnTo>
                    <a:pt x="189438" y="129123"/>
                  </a:lnTo>
                  <a:lnTo>
                    <a:pt x="196481" y="133904"/>
                  </a:lnTo>
                  <a:lnTo>
                    <a:pt x="213667" y="136096"/>
                  </a:lnTo>
                  <a:lnTo>
                    <a:pt x="221993" y="132703"/>
                  </a:lnTo>
                  <a:lnTo>
                    <a:pt x="237483" y="119575"/>
                  </a:lnTo>
                  <a:lnTo>
                    <a:pt x="241380" y="111160"/>
                  </a:lnTo>
                  <a:lnTo>
                    <a:pt x="242590" y="92453"/>
                  </a:lnTo>
                  <a:lnTo>
                    <a:pt x="243615" y="90739"/>
                  </a:lnTo>
                  <a:lnTo>
                    <a:pt x="267374" y="152296"/>
                  </a:lnTo>
                  <a:lnTo>
                    <a:pt x="292991" y="215049"/>
                  </a:lnTo>
                  <a:lnTo>
                    <a:pt x="312849" y="256182"/>
                  </a:lnTo>
                  <a:lnTo>
                    <a:pt x="312681" y="266573"/>
                  </a:lnTo>
                  <a:lnTo>
                    <a:pt x="307890" y="274670"/>
                  </a:lnTo>
                  <a:lnTo>
                    <a:pt x="300017" y="281238"/>
                  </a:lnTo>
                  <a:lnTo>
                    <a:pt x="275670" y="285416"/>
                  </a:lnTo>
                  <a:lnTo>
                    <a:pt x="212380" y="278566"/>
                  </a:lnTo>
                  <a:lnTo>
                    <a:pt x="149755" y="274872"/>
                  </a:lnTo>
                  <a:lnTo>
                    <a:pt x="106332" y="274008"/>
                  </a:lnTo>
                  <a:lnTo>
                    <a:pt x="65976" y="275963"/>
                  </a:lnTo>
                  <a:lnTo>
                    <a:pt x="14418" y="290044"/>
                  </a:lnTo>
                  <a:lnTo>
                    <a:pt x="0" y="2943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909135" y="873865"/>
            <a:ext cx="3388664" cy="601610"/>
            <a:chOff x="909135" y="873865"/>
            <a:chExt cx="3388664" cy="601610"/>
          </a:xfrm>
        </p:grpSpPr>
        <p:sp>
          <p:nvSpPr>
            <p:cNvPr id="49" name="Freeform 48"/>
            <p:cNvSpPr/>
            <p:nvPr/>
          </p:nvSpPr>
          <p:spPr>
            <a:xfrm>
              <a:off x="909135" y="1134757"/>
              <a:ext cx="259529" cy="218607"/>
            </a:xfrm>
            <a:custGeom>
              <a:avLst/>
              <a:gdLst/>
              <a:ahLst/>
              <a:cxnLst/>
              <a:rect l="0" t="0" r="0" b="0"/>
              <a:pathLst>
                <a:path w="259529" h="218607">
                  <a:moveTo>
                    <a:pt x="143714" y="107605"/>
                  </a:moveTo>
                  <a:lnTo>
                    <a:pt x="135381" y="70127"/>
                  </a:lnTo>
                  <a:lnTo>
                    <a:pt x="131822" y="46495"/>
                  </a:lnTo>
                  <a:lnTo>
                    <a:pt x="122441" y="24293"/>
                  </a:lnTo>
                  <a:lnTo>
                    <a:pt x="107353" y="8966"/>
                  </a:lnTo>
                  <a:lnTo>
                    <a:pt x="98417" y="3242"/>
                  </a:lnTo>
                  <a:lnTo>
                    <a:pt x="79128" y="0"/>
                  </a:lnTo>
                  <a:lnTo>
                    <a:pt x="69072" y="773"/>
                  </a:lnTo>
                  <a:lnTo>
                    <a:pt x="51658" y="10992"/>
                  </a:lnTo>
                  <a:lnTo>
                    <a:pt x="37290" y="27231"/>
                  </a:lnTo>
                  <a:lnTo>
                    <a:pt x="4804" y="88056"/>
                  </a:lnTo>
                  <a:lnTo>
                    <a:pt x="0" y="125470"/>
                  </a:lnTo>
                  <a:lnTo>
                    <a:pt x="6636" y="159302"/>
                  </a:lnTo>
                  <a:lnTo>
                    <a:pt x="29246" y="199055"/>
                  </a:lnTo>
                  <a:lnTo>
                    <a:pt x="35817" y="207176"/>
                  </a:lnTo>
                  <a:lnTo>
                    <a:pt x="55596" y="216200"/>
                  </a:lnTo>
                  <a:lnTo>
                    <a:pt x="67421" y="218606"/>
                  </a:lnTo>
                  <a:lnTo>
                    <a:pt x="77644" y="217871"/>
                  </a:lnTo>
                  <a:lnTo>
                    <a:pt x="95243" y="210814"/>
                  </a:lnTo>
                  <a:lnTo>
                    <a:pt x="118304" y="193688"/>
                  </a:lnTo>
                  <a:lnTo>
                    <a:pt x="139955" y="168206"/>
                  </a:lnTo>
                  <a:lnTo>
                    <a:pt x="155598" y="132840"/>
                  </a:lnTo>
                  <a:lnTo>
                    <a:pt x="162053" y="92725"/>
                  </a:lnTo>
                  <a:lnTo>
                    <a:pt x="158169" y="46608"/>
                  </a:lnTo>
                  <a:lnTo>
                    <a:pt x="159200" y="48223"/>
                  </a:lnTo>
                  <a:lnTo>
                    <a:pt x="164635" y="60156"/>
                  </a:lnTo>
                  <a:lnTo>
                    <a:pt x="210408" y="119157"/>
                  </a:lnTo>
                  <a:lnTo>
                    <a:pt x="259528" y="160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79274" y="873865"/>
              <a:ext cx="31104" cy="452726"/>
            </a:xfrm>
            <a:custGeom>
              <a:avLst/>
              <a:gdLst/>
              <a:ahLst/>
              <a:cxnLst/>
              <a:rect l="0" t="0" r="0" b="0"/>
              <a:pathLst>
                <a:path w="31104" h="452726">
                  <a:moveTo>
                    <a:pt x="0" y="0"/>
                  </a:moveTo>
                  <a:lnTo>
                    <a:pt x="0" y="52050"/>
                  </a:lnTo>
                  <a:lnTo>
                    <a:pt x="3120" y="105109"/>
                  </a:lnTo>
                  <a:lnTo>
                    <a:pt x="11453" y="160995"/>
                  </a:lnTo>
                  <a:lnTo>
                    <a:pt x="18212" y="222007"/>
                  </a:lnTo>
                  <a:lnTo>
                    <a:pt x="23334" y="281419"/>
                  </a:lnTo>
                  <a:lnTo>
                    <a:pt x="29141" y="332948"/>
                  </a:lnTo>
                  <a:lnTo>
                    <a:pt x="31103" y="392281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18279" y="944445"/>
              <a:ext cx="310742" cy="372490"/>
            </a:xfrm>
            <a:custGeom>
              <a:avLst/>
              <a:gdLst/>
              <a:ahLst/>
              <a:cxnLst/>
              <a:rect l="0" t="0" r="0" b="0"/>
              <a:pathLst>
                <a:path w="310742" h="372490">
                  <a:moveTo>
                    <a:pt x="103151" y="13648"/>
                  </a:moveTo>
                  <a:lnTo>
                    <a:pt x="43558" y="63146"/>
                  </a:lnTo>
                  <a:lnTo>
                    <a:pt x="28042" y="89535"/>
                  </a:lnTo>
                  <a:lnTo>
                    <a:pt x="8671" y="151731"/>
                  </a:lnTo>
                  <a:lnTo>
                    <a:pt x="0" y="206910"/>
                  </a:lnTo>
                  <a:lnTo>
                    <a:pt x="4087" y="248855"/>
                  </a:lnTo>
                  <a:lnTo>
                    <a:pt x="24354" y="296545"/>
                  </a:lnTo>
                  <a:lnTo>
                    <a:pt x="45229" y="327926"/>
                  </a:lnTo>
                  <a:lnTo>
                    <a:pt x="86250" y="360084"/>
                  </a:lnTo>
                  <a:lnTo>
                    <a:pt x="98903" y="367437"/>
                  </a:lnTo>
                  <a:lnTo>
                    <a:pt x="128559" y="372489"/>
                  </a:lnTo>
                  <a:lnTo>
                    <a:pt x="184079" y="366200"/>
                  </a:lnTo>
                  <a:lnTo>
                    <a:pt x="217986" y="351424"/>
                  </a:lnTo>
                  <a:lnTo>
                    <a:pt x="274648" y="294059"/>
                  </a:lnTo>
                  <a:lnTo>
                    <a:pt x="294864" y="264019"/>
                  </a:lnTo>
                  <a:lnTo>
                    <a:pt x="307614" y="226002"/>
                  </a:lnTo>
                  <a:lnTo>
                    <a:pt x="310741" y="183932"/>
                  </a:lnTo>
                  <a:lnTo>
                    <a:pt x="301910" y="121027"/>
                  </a:lnTo>
                  <a:lnTo>
                    <a:pt x="294434" y="94127"/>
                  </a:lnTo>
                  <a:lnTo>
                    <a:pt x="257108" y="35391"/>
                  </a:lnTo>
                  <a:lnTo>
                    <a:pt x="235205" y="12551"/>
                  </a:lnTo>
                  <a:lnTo>
                    <a:pt x="216824" y="2242"/>
                  </a:lnTo>
                  <a:lnTo>
                    <a:pt x="193836" y="0"/>
                  </a:lnTo>
                  <a:lnTo>
                    <a:pt x="134736" y="3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95212" y="1073906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60182" y="17981"/>
                  </a:lnTo>
                  <a:lnTo>
                    <a:pt x="18763" y="731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84683" y="1031792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9576" y="24047"/>
                  </a:lnTo>
                  <a:lnTo>
                    <a:pt x="59899" y="86288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79523" y="915979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2724" y="48931"/>
                  </a:lnTo>
                  <a:lnTo>
                    <a:pt x="5373" y="108061"/>
                  </a:lnTo>
                  <a:lnTo>
                    <a:pt x="1592" y="156280"/>
                  </a:lnTo>
                  <a:lnTo>
                    <a:pt x="472" y="207612"/>
                  </a:lnTo>
                  <a:lnTo>
                    <a:pt x="140" y="259866"/>
                  </a:lnTo>
                  <a:lnTo>
                    <a:pt x="28" y="321520"/>
                  </a:lnTo>
                  <a:lnTo>
                    <a:pt x="5" y="37875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38655" y="968621"/>
              <a:ext cx="334196" cy="356668"/>
            </a:xfrm>
            <a:custGeom>
              <a:avLst/>
              <a:gdLst/>
              <a:ahLst/>
              <a:cxnLst/>
              <a:rect l="0" t="0" r="0" b="0"/>
              <a:pathLst>
                <a:path w="334196" h="356668">
                  <a:moveTo>
                    <a:pt x="146194" y="0"/>
                  </a:moveTo>
                  <a:lnTo>
                    <a:pt x="103502" y="14573"/>
                  </a:lnTo>
                  <a:lnTo>
                    <a:pt x="83936" y="27534"/>
                  </a:lnTo>
                  <a:lnTo>
                    <a:pt x="30639" y="86803"/>
                  </a:lnTo>
                  <a:lnTo>
                    <a:pt x="17627" y="107599"/>
                  </a:lnTo>
                  <a:lnTo>
                    <a:pt x="4895" y="145615"/>
                  </a:lnTo>
                  <a:lnTo>
                    <a:pt x="0" y="200383"/>
                  </a:lnTo>
                  <a:lnTo>
                    <a:pt x="4622" y="256261"/>
                  </a:lnTo>
                  <a:lnTo>
                    <a:pt x="17971" y="302784"/>
                  </a:lnTo>
                  <a:lnTo>
                    <a:pt x="48605" y="343134"/>
                  </a:lnTo>
                  <a:lnTo>
                    <a:pt x="68506" y="351376"/>
                  </a:lnTo>
                  <a:lnTo>
                    <a:pt x="119410" y="356667"/>
                  </a:lnTo>
                  <a:lnTo>
                    <a:pt x="180145" y="346345"/>
                  </a:lnTo>
                  <a:lnTo>
                    <a:pt x="238706" y="328579"/>
                  </a:lnTo>
                  <a:lnTo>
                    <a:pt x="278797" y="297673"/>
                  </a:lnTo>
                  <a:lnTo>
                    <a:pt x="306312" y="261701"/>
                  </a:lnTo>
                  <a:lnTo>
                    <a:pt x="328052" y="210371"/>
                  </a:lnTo>
                  <a:lnTo>
                    <a:pt x="334195" y="160011"/>
                  </a:lnTo>
                  <a:lnTo>
                    <a:pt x="332289" y="108123"/>
                  </a:lnTo>
                  <a:lnTo>
                    <a:pt x="321046" y="74541"/>
                  </a:lnTo>
                  <a:lnTo>
                    <a:pt x="296286" y="37341"/>
                  </a:lnTo>
                  <a:lnTo>
                    <a:pt x="270215" y="20293"/>
                  </a:lnTo>
                  <a:lnTo>
                    <a:pt x="234674" y="13422"/>
                  </a:lnTo>
                  <a:lnTo>
                    <a:pt x="18830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79689" y="1162990"/>
              <a:ext cx="194179" cy="312485"/>
            </a:xfrm>
            <a:custGeom>
              <a:avLst/>
              <a:gdLst/>
              <a:ahLst/>
              <a:cxnLst/>
              <a:rect l="0" t="0" r="0" b="0"/>
              <a:pathLst>
                <a:path w="194179" h="312485">
                  <a:moveTo>
                    <a:pt x="147399" y="121486"/>
                  </a:moveTo>
                  <a:lnTo>
                    <a:pt x="152988" y="104719"/>
                  </a:lnTo>
                  <a:lnTo>
                    <a:pt x="150875" y="71934"/>
                  </a:lnTo>
                  <a:lnTo>
                    <a:pt x="137250" y="38174"/>
                  </a:lnTo>
                  <a:lnTo>
                    <a:pt x="118396" y="11533"/>
                  </a:lnTo>
                  <a:lnTo>
                    <a:pt x="98633" y="2428"/>
                  </a:lnTo>
                  <a:lnTo>
                    <a:pt x="86813" y="0"/>
                  </a:lnTo>
                  <a:lnTo>
                    <a:pt x="76592" y="721"/>
                  </a:lnTo>
                  <a:lnTo>
                    <a:pt x="58997" y="7761"/>
                  </a:lnTo>
                  <a:lnTo>
                    <a:pt x="46498" y="21809"/>
                  </a:lnTo>
                  <a:lnTo>
                    <a:pt x="38213" y="40920"/>
                  </a:lnTo>
                  <a:lnTo>
                    <a:pt x="34531" y="65012"/>
                  </a:lnTo>
                  <a:lnTo>
                    <a:pt x="39133" y="88198"/>
                  </a:lnTo>
                  <a:lnTo>
                    <a:pt x="43636" y="99294"/>
                  </a:lnTo>
                  <a:lnTo>
                    <a:pt x="51318" y="105522"/>
                  </a:lnTo>
                  <a:lnTo>
                    <a:pt x="72331" y="109322"/>
                  </a:lnTo>
                  <a:lnTo>
                    <a:pt x="104879" y="104884"/>
                  </a:lnTo>
                  <a:lnTo>
                    <a:pt x="131161" y="90571"/>
                  </a:lnTo>
                  <a:lnTo>
                    <a:pt x="137743" y="90347"/>
                  </a:lnTo>
                  <a:lnTo>
                    <a:pt x="143301" y="93708"/>
                  </a:lnTo>
                  <a:lnTo>
                    <a:pt x="152597" y="106801"/>
                  </a:lnTo>
                  <a:lnTo>
                    <a:pt x="171725" y="165089"/>
                  </a:lnTo>
                  <a:lnTo>
                    <a:pt x="185956" y="222863"/>
                  </a:lnTo>
                  <a:lnTo>
                    <a:pt x="194178" y="264088"/>
                  </a:lnTo>
                  <a:lnTo>
                    <a:pt x="192366" y="287810"/>
                  </a:lnTo>
                  <a:lnTo>
                    <a:pt x="187905" y="296709"/>
                  </a:lnTo>
                  <a:lnTo>
                    <a:pt x="173591" y="309717"/>
                  </a:lnTo>
                  <a:lnTo>
                    <a:pt x="164860" y="312484"/>
                  </a:lnTo>
                  <a:lnTo>
                    <a:pt x="145801" y="312439"/>
                  </a:lnTo>
                  <a:lnTo>
                    <a:pt x="91426" y="299736"/>
                  </a:lnTo>
                  <a:lnTo>
                    <a:pt x="33703" y="283996"/>
                  </a:lnTo>
                  <a:lnTo>
                    <a:pt x="0" y="279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97265" y="1168459"/>
              <a:ext cx="87751" cy="111000"/>
            </a:xfrm>
            <a:custGeom>
              <a:avLst/>
              <a:gdLst/>
              <a:ahLst/>
              <a:cxnLst/>
              <a:rect l="0" t="0" r="0" b="0"/>
              <a:pathLst>
                <a:path w="87751" h="111000">
                  <a:moveTo>
                    <a:pt x="14051" y="21261"/>
                  </a:moveTo>
                  <a:lnTo>
                    <a:pt x="17170" y="63952"/>
                  </a:lnTo>
                  <a:lnTo>
                    <a:pt x="28623" y="95131"/>
                  </a:lnTo>
                  <a:lnTo>
                    <a:pt x="35735" y="110244"/>
                  </a:lnTo>
                  <a:lnTo>
                    <a:pt x="34356" y="110999"/>
                  </a:lnTo>
                  <a:lnTo>
                    <a:pt x="31097" y="109162"/>
                  </a:lnTo>
                  <a:lnTo>
                    <a:pt x="20921" y="89810"/>
                  </a:lnTo>
                  <a:lnTo>
                    <a:pt x="0" y="31337"/>
                  </a:lnTo>
                  <a:lnTo>
                    <a:pt x="4" y="22129"/>
                  </a:lnTo>
                  <a:lnTo>
                    <a:pt x="6248" y="5659"/>
                  </a:lnTo>
                  <a:lnTo>
                    <a:pt x="12358" y="1501"/>
                  </a:lnTo>
                  <a:lnTo>
                    <a:pt x="28507" y="0"/>
                  </a:lnTo>
                  <a:lnTo>
                    <a:pt x="87750" y="10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90300" y="121077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48930"/>
                  </a:lnTo>
                  <a:lnTo>
                    <a:pt x="3119" y="874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79772" y="111602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98769" y="974744"/>
              <a:ext cx="118243" cy="362089"/>
            </a:xfrm>
            <a:custGeom>
              <a:avLst/>
              <a:gdLst/>
              <a:ahLst/>
              <a:cxnLst/>
              <a:rect l="0" t="0" r="0" b="0"/>
              <a:pathLst>
                <a:path w="118243" h="362089">
                  <a:moveTo>
                    <a:pt x="59987" y="288675"/>
                  </a:moveTo>
                  <a:lnTo>
                    <a:pt x="59987" y="266319"/>
                  </a:lnTo>
                  <a:lnTo>
                    <a:pt x="48809" y="235648"/>
                  </a:lnTo>
                  <a:lnTo>
                    <a:pt x="33962" y="221044"/>
                  </a:lnTo>
                  <a:lnTo>
                    <a:pt x="25090" y="215512"/>
                  </a:lnTo>
                  <a:lnTo>
                    <a:pt x="18005" y="215333"/>
                  </a:lnTo>
                  <a:lnTo>
                    <a:pt x="12112" y="218723"/>
                  </a:lnTo>
                  <a:lnTo>
                    <a:pt x="7013" y="224493"/>
                  </a:lnTo>
                  <a:lnTo>
                    <a:pt x="1348" y="243382"/>
                  </a:lnTo>
                  <a:lnTo>
                    <a:pt x="0" y="266205"/>
                  </a:lnTo>
                  <a:lnTo>
                    <a:pt x="11736" y="325664"/>
                  </a:lnTo>
                  <a:lnTo>
                    <a:pt x="27233" y="355267"/>
                  </a:lnTo>
                  <a:lnTo>
                    <a:pt x="34642" y="359976"/>
                  </a:lnTo>
                  <a:lnTo>
                    <a:pt x="52232" y="362088"/>
                  </a:lnTo>
                  <a:lnTo>
                    <a:pt x="60666" y="357505"/>
                  </a:lnTo>
                  <a:lnTo>
                    <a:pt x="76276" y="339933"/>
                  </a:lnTo>
                  <a:lnTo>
                    <a:pt x="92630" y="309322"/>
                  </a:lnTo>
                  <a:lnTo>
                    <a:pt x="107466" y="249556"/>
                  </a:lnTo>
                  <a:lnTo>
                    <a:pt x="112270" y="195196"/>
                  </a:lnTo>
                  <a:lnTo>
                    <a:pt x="118242" y="155303"/>
                  </a:lnTo>
                  <a:lnTo>
                    <a:pt x="114085" y="104143"/>
                  </a:lnTo>
                  <a:lnTo>
                    <a:pt x="112917" y="43994"/>
                  </a:lnTo>
                  <a:lnTo>
                    <a:pt x="107126" y="6777"/>
                  </a:lnTo>
                  <a:lnTo>
                    <a:pt x="103111" y="1307"/>
                  </a:lnTo>
                  <a:lnTo>
                    <a:pt x="98095" y="0"/>
                  </a:lnTo>
                  <a:lnTo>
                    <a:pt x="92411" y="1469"/>
                  </a:lnTo>
                  <a:lnTo>
                    <a:pt x="87452" y="7127"/>
                  </a:lnTo>
                  <a:lnTo>
                    <a:pt x="78823" y="25892"/>
                  </a:lnTo>
                  <a:lnTo>
                    <a:pt x="72977" y="62765"/>
                  </a:lnTo>
                  <a:lnTo>
                    <a:pt x="76834" y="114504"/>
                  </a:lnTo>
                  <a:lnTo>
                    <a:pt x="85386" y="174288"/>
                  </a:lnTo>
                  <a:lnTo>
                    <a:pt x="95329" y="230866"/>
                  </a:lnTo>
                  <a:lnTo>
                    <a:pt x="107999" y="292811"/>
                  </a:lnTo>
                  <a:lnTo>
                    <a:pt x="112630" y="341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85098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63" name="Table 62"/>
          <p:cNvGraphicFramePr>
            <a:graphicFrameLocks noGrp="1"/>
          </p:cNvGraphicFramePr>
          <p:nvPr/>
        </p:nvGraphicFramePr>
        <p:xfrm>
          <a:off x="2705100" y="1803401"/>
          <a:ext cx="4061383" cy="40613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138"/>
                <a:gridCol w="406138"/>
                <a:gridCol w="406138"/>
                <a:gridCol w="406138"/>
                <a:gridCol w="406138"/>
                <a:gridCol w="406138"/>
                <a:gridCol w="406138"/>
                <a:gridCol w="406138"/>
                <a:gridCol w="406138"/>
                <a:gridCol w="406138"/>
              </a:tblGrid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3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94" name="Group 93"/>
          <p:cNvGrpSpPr/>
          <p:nvPr/>
        </p:nvGrpSpPr>
        <p:grpSpPr>
          <a:xfrm>
            <a:off x="6958451" y="2029837"/>
            <a:ext cx="3093950" cy="1268563"/>
            <a:chOff x="6958451" y="2029837"/>
            <a:chExt cx="3093950" cy="1268563"/>
          </a:xfrm>
        </p:grpSpPr>
        <p:sp>
          <p:nvSpPr>
            <p:cNvPr id="64" name="Freeform 63"/>
            <p:cNvSpPr/>
            <p:nvPr/>
          </p:nvSpPr>
          <p:spPr>
            <a:xfrm>
              <a:off x="7110077" y="2029837"/>
              <a:ext cx="257371" cy="398099"/>
            </a:xfrm>
            <a:custGeom>
              <a:avLst/>
              <a:gdLst/>
              <a:ahLst/>
              <a:cxnLst/>
              <a:rect l="0" t="0" r="0" b="0"/>
              <a:pathLst>
                <a:path w="257371" h="398099">
                  <a:moveTo>
                    <a:pt x="109972" y="47304"/>
                  </a:moveTo>
                  <a:lnTo>
                    <a:pt x="80663" y="100331"/>
                  </a:lnTo>
                  <a:lnTo>
                    <a:pt x="61982" y="158947"/>
                  </a:lnTo>
                  <a:lnTo>
                    <a:pt x="51819" y="209585"/>
                  </a:lnTo>
                  <a:lnTo>
                    <a:pt x="47117" y="260463"/>
                  </a:lnTo>
                  <a:lnTo>
                    <a:pt x="35641" y="317050"/>
                  </a:lnTo>
                  <a:lnTo>
                    <a:pt x="18642" y="373161"/>
                  </a:lnTo>
                  <a:lnTo>
                    <a:pt x="11669" y="394510"/>
                  </a:lnTo>
                  <a:lnTo>
                    <a:pt x="8172" y="398098"/>
                  </a:lnTo>
                  <a:lnTo>
                    <a:pt x="4670" y="396980"/>
                  </a:lnTo>
                  <a:lnTo>
                    <a:pt x="1166" y="392725"/>
                  </a:lnTo>
                  <a:lnTo>
                    <a:pt x="0" y="386379"/>
                  </a:lnTo>
                  <a:lnTo>
                    <a:pt x="9427" y="329822"/>
                  </a:lnTo>
                  <a:lnTo>
                    <a:pt x="19089" y="280881"/>
                  </a:lnTo>
                  <a:lnTo>
                    <a:pt x="32835" y="221517"/>
                  </a:lnTo>
                  <a:lnTo>
                    <a:pt x="50320" y="158286"/>
                  </a:lnTo>
                  <a:lnTo>
                    <a:pt x="64350" y="103195"/>
                  </a:lnTo>
                  <a:lnTo>
                    <a:pt x="78386" y="50372"/>
                  </a:lnTo>
                  <a:lnTo>
                    <a:pt x="98014" y="5796"/>
                  </a:lnTo>
                  <a:lnTo>
                    <a:pt x="104340" y="914"/>
                  </a:lnTo>
                  <a:lnTo>
                    <a:pt x="110896" y="0"/>
                  </a:lnTo>
                  <a:lnTo>
                    <a:pt x="117607" y="1730"/>
                  </a:lnTo>
                  <a:lnTo>
                    <a:pt x="131302" y="16130"/>
                  </a:lnTo>
                  <a:lnTo>
                    <a:pt x="164989" y="75650"/>
                  </a:lnTo>
                  <a:lnTo>
                    <a:pt x="185873" y="126602"/>
                  </a:lnTo>
                  <a:lnTo>
                    <a:pt x="202261" y="175305"/>
                  </a:lnTo>
                  <a:lnTo>
                    <a:pt x="214526" y="226780"/>
                  </a:lnTo>
                  <a:lnTo>
                    <a:pt x="225569" y="275956"/>
                  </a:lnTo>
                  <a:lnTo>
                    <a:pt x="239780" y="328906"/>
                  </a:lnTo>
                  <a:lnTo>
                    <a:pt x="257370" y="384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25292" y="228771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4312" y="0"/>
                  </a:lnTo>
                  <a:lnTo>
                    <a:pt x="5266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66750" y="2077141"/>
              <a:ext cx="6066" cy="347441"/>
            </a:xfrm>
            <a:custGeom>
              <a:avLst/>
              <a:gdLst/>
              <a:ahLst/>
              <a:cxnLst/>
              <a:rect l="0" t="0" r="0" b="0"/>
              <a:pathLst>
                <a:path w="6066" h="347441">
                  <a:moveTo>
                    <a:pt x="6065" y="0"/>
                  </a:moveTo>
                  <a:lnTo>
                    <a:pt x="0" y="33621"/>
                  </a:lnTo>
                  <a:lnTo>
                    <a:pt x="4520" y="88443"/>
                  </a:lnTo>
                  <a:lnTo>
                    <a:pt x="5608" y="138119"/>
                  </a:lnTo>
                  <a:lnTo>
                    <a:pt x="5929" y="189883"/>
                  </a:lnTo>
                  <a:lnTo>
                    <a:pt x="6025" y="242265"/>
                  </a:lnTo>
                  <a:lnTo>
                    <a:pt x="6053" y="291710"/>
                  </a:lnTo>
                  <a:lnTo>
                    <a:pt x="606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59724" y="2098198"/>
              <a:ext cx="317696" cy="331835"/>
            </a:xfrm>
            <a:custGeom>
              <a:avLst/>
              <a:gdLst/>
              <a:ahLst/>
              <a:cxnLst/>
              <a:rect l="0" t="0" r="0" b="0"/>
              <a:pathLst>
                <a:path w="317696" h="331835">
                  <a:moveTo>
                    <a:pt x="123661" y="10528"/>
                  </a:moveTo>
                  <a:lnTo>
                    <a:pt x="92379" y="20103"/>
                  </a:lnTo>
                  <a:lnTo>
                    <a:pt x="53973" y="49931"/>
                  </a:lnTo>
                  <a:lnTo>
                    <a:pt x="26664" y="85772"/>
                  </a:lnTo>
                  <a:lnTo>
                    <a:pt x="4968" y="142663"/>
                  </a:lnTo>
                  <a:lnTo>
                    <a:pt x="0" y="204218"/>
                  </a:lnTo>
                  <a:lnTo>
                    <a:pt x="7343" y="247162"/>
                  </a:lnTo>
                  <a:lnTo>
                    <a:pt x="17762" y="271287"/>
                  </a:lnTo>
                  <a:lnTo>
                    <a:pt x="42371" y="299010"/>
                  </a:lnTo>
                  <a:lnTo>
                    <a:pt x="71889" y="322042"/>
                  </a:lnTo>
                  <a:lnTo>
                    <a:pt x="98701" y="330303"/>
                  </a:lnTo>
                  <a:lnTo>
                    <a:pt x="140442" y="331834"/>
                  </a:lnTo>
                  <a:lnTo>
                    <a:pt x="185988" y="321870"/>
                  </a:lnTo>
                  <a:lnTo>
                    <a:pt x="218168" y="306459"/>
                  </a:lnTo>
                  <a:lnTo>
                    <a:pt x="259313" y="271885"/>
                  </a:lnTo>
                  <a:lnTo>
                    <a:pt x="288064" y="231260"/>
                  </a:lnTo>
                  <a:lnTo>
                    <a:pt x="309130" y="177766"/>
                  </a:lnTo>
                  <a:lnTo>
                    <a:pt x="317695" y="140149"/>
                  </a:lnTo>
                  <a:lnTo>
                    <a:pt x="311294" y="95404"/>
                  </a:lnTo>
                  <a:lnTo>
                    <a:pt x="298968" y="63362"/>
                  </a:lnTo>
                  <a:lnTo>
                    <a:pt x="293176" y="52770"/>
                  </a:lnTo>
                  <a:lnTo>
                    <a:pt x="277380" y="37881"/>
                  </a:lnTo>
                  <a:lnTo>
                    <a:pt x="234458" y="8801"/>
                  </a:lnTo>
                  <a:lnTo>
                    <a:pt x="1868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62411" y="2192954"/>
              <a:ext cx="94758" cy="63172"/>
            </a:xfrm>
            <a:custGeom>
              <a:avLst/>
              <a:gdLst/>
              <a:ahLst/>
              <a:cxnLst/>
              <a:rect l="0" t="0" r="0" b="0"/>
              <a:pathLst>
                <a:path w="94758" h="63172">
                  <a:moveTo>
                    <a:pt x="94757" y="0"/>
                  </a:moveTo>
                  <a:lnTo>
                    <a:pt x="32499" y="3591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30826" y="2161369"/>
              <a:ext cx="115814" cy="147399"/>
            </a:xfrm>
            <a:custGeom>
              <a:avLst/>
              <a:gdLst/>
              <a:ahLst/>
              <a:cxnLst/>
              <a:rect l="0" t="0" r="0" b="0"/>
              <a:pathLst>
                <a:path w="115814" h="147399">
                  <a:moveTo>
                    <a:pt x="0" y="0"/>
                  </a:moveTo>
                  <a:lnTo>
                    <a:pt x="5589" y="16767"/>
                  </a:lnTo>
                  <a:lnTo>
                    <a:pt x="17691" y="31239"/>
                  </a:lnTo>
                  <a:lnTo>
                    <a:pt x="55708" y="75040"/>
                  </a:lnTo>
                  <a:lnTo>
                    <a:pt x="102139" y="132905"/>
                  </a:lnTo>
                  <a:lnTo>
                    <a:pt x="115813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730664" y="2077141"/>
              <a:ext cx="26546" cy="357969"/>
            </a:xfrm>
            <a:custGeom>
              <a:avLst/>
              <a:gdLst/>
              <a:ahLst/>
              <a:cxnLst/>
              <a:rect l="0" t="0" r="0" b="0"/>
              <a:pathLst>
                <a:path w="26546" h="357969">
                  <a:moveTo>
                    <a:pt x="26545" y="0"/>
                  </a:moveTo>
                  <a:lnTo>
                    <a:pt x="15367" y="16767"/>
                  </a:lnTo>
                  <a:lnTo>
                    <a:pt x="6270" y="68346"/>
                  </a:lnTo>
                  <a:lnTo>
                    <a:pt x="0" y="106038"/>
                  </a:lnTo>
                  <a:lnTo>
                    <a:pt x="3343" y="153211"/>
                  </a:lnTo>
                  <a:lnTo>
                    <a:pt x="4853" y="204233"/>
                  </a:lnTo>
                  <a:lnTo>
                    <a:pt x="5300" y="255225"/>
                  </a:lnTo>
                  <a:lnTo>
                    <a:pt x="5451" y="314970"/>
                  </a:lnTo>
                  <a:lnTo>
                    <a:pt x="5488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834381" y="2108726"/>
              <a:ext cx="318694" cy="344215"/>
            </a:xfrm>
            <a:custGeom>
              <a:avLst/>
              <a:gdLst/>
              <a:ahLst/>
              <a:cxnLst/>
              <a:rect l="0" t="0" r="0" b="0"/>
              <a:pathLst>
                <a:path w="318694" h="344215">
                  <a:moveTo>
                    <a:pt x="164984" y="10528"/>
                  </a:moveTo>
                  <a:lnTo>
                    <a:pt x="148216" y="4939"/>
                  </a:lnTo>
                  <a:lnTo>
                    <a:pt x="130625" y="5315"/>
                  </a:lnTo>
                  <a:lnTo>
                    <a:pt x="90737" y="15088"/>
                  </a:lnTo>
                  <a:lnTo>
                    <a:pt x="59537" y="36056"/>
                  </a:lnTo>
                  <a:lnTo>
                    <a:pt x="33655" y="64496"/>
                  </a:lnTo>
                  <a:lnTo>
                    <a:pt x="12354" y="113952"/>
                  </a:lnTo>
                  <a:lnTo>
                    <a:pt x="0" y="168782"/>
                  </a:lnTo>
                  <a:lnTo>
                    <a:pt x="676" y="207547"/>
                  </a:lnTo>
                  <a:lnTo>
                    <a:pt x="16974" y="257676"/>
                  </a:lnTo>
                  <a:lnTo>
                    <a:pt x="43894" y="296997"/>
                  </a:lnTo>
                  <a:lnTo>
                    <a:pt x="71783" y="324696"/>
                  </a:lnTo>
                  <a:lnTo>
                    <a:pt x="91976" y="336552"/>
                  </a:lnTo>
                  <a:lnTo>
                    <a:pt x="128664" y="344214"/>
                  </a:lnTo>
                  <a:lnTo>
                    <a:pt x="181812" y="338398"/>
                  </a:lnTo>
                  <a:lnTo>
                    <a:pt x="227320" y="322864"/>
                  </a:lnTo>
                  <a:lnTo>
                    <a:pt x="247670" y="309612"/>
                  </a:lnTo>
                  <a:lnTo>
                    <a:pt x="294392" y="252136"/>
                  </a:lnTo>
                  <a:lnTo>
                    <a:pt x="308676" y="231383"/>
                  </a:lnTo>
                  <a:lnTo>
                    <a:pt x="318693" y="188791"/>
                  </a:lnTo>
                  <a:lnTo>
                    <a:pt x="313673" y="137638"/>
                  </a:lnTo>
                  <a:lnTo>
                    <a:pt x="298296" y="86806"/>
                  </a:lnTo>
                  <a:lnTo>
                    <a:pt x="276624" y="53406"/>
                  </a:lnTo>
                  <a:lnTo>
                    <a:pt x="257885" y="34265"/>
                  </a:lnTo>
                  <a:lnTo>
                    <a:pt x="206853" y="8296"/>
                  </a:lnTo>
                  <a:lnTo>
                    <a:pt x="1755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367862" y="2293848"/>
              <a:ext cx="172344" cy="404475"/>
            </a:xfrm>
            <a:custGeom>
              <a:avLst/>
              <a:gdLst/>
              <a:ahLst/>
              <a:cxnLst/>
              <a:rect l="0" t="0" r="0" b="0"/>
              <a:pathLst>
                <a:path w="172344" h="404475">
                  <a:moveTo>
                    <a:pt x="73699" y="120205"/>
                  </a:moveTo>
                  <a:lnTo>
                    <a:pt x="84878" y="109026"/>
                  </a:lnTo>
                  <a:lnTo>
                    <a:pt x="122918" y="90354"/>
                  </a:lnTo>
                  <a:lnTo>
                    <a:pt x="135739" y="74182"/>
                  </a:lnTo>
                  <a:lnTo>
                    <a:pt x="139098" y="55296"/>
                  </a:lnTo>
                  <a:lnTo>
                    <a:pt x="135521" y="35204"/>
                  </a:lnTo>
                  <a:lnTo>
                    <a:pt x="126132" y="14576"/>
                  </a:lnTo>
                  <a:lnTo>
                    <a:pt x="116844" y="7672"/>
                  </a:lnTo>
                  <a:lnTo>
                    <a:pt x="90924" y="0"/>
                  </a:lnTo>
                  <a:lnTo>
                    <a:pt x="54627" y="1270"/>
                  </a:lnTo>
                  <a:lnTo>
                    <a:pt x="35587" y="9243"/>
                  </a:lnTo>
                  <a:lnTo>
                    <a:pt x="27235" y="14645"/>
                  </a:lnTo>
                  <a:lnTo>
                    <a:pt x="14834" y="30005"/>
                  </a:lnTo>
                  <a:lnTo>
                    <a:pt x="9889" y="39015"/>
                  </a:lnTo>
                  <a:lnTo>
                    <a:pt x="2930" y="79641"/>
                  </a:lnTo>
                  <a:lnTo>
                    <a:pt x="7541" y="105685"/>
                  </a:lnTo>
                  <a:lnTo>
                    <a:pt x="23291" y="136960"/>
                  </a:lnTo>
                  <a:lnTo>
                    <a:pt x="29565" y="145412"/>
                  </a:lnTo>
                  <a:lnTo>
                    <a:pt x="38428" y="151048"/>
                  </a:lnTo>
                  <a:lnTo>
                    <a:pt x="60753" y="157309"/>
                  </a:lnTo>
                  <a:lnTo>
                    <a:pt x="70918" y="156639"/>
                  </a:lnTo>
                  <a:lnTo>
                    <a:pt x="88450" y="149656"/>
                  </a:lnTo>
                  <a:lnTo>
                    <a:pt x="111475" y="126981"/>
                  </a:lnTo>
                  <a:lnTo>
                    <a:pt x="118770" y="125892"/>
                  </a:lnTo>
                  <a:lnTo>
                    <a:pt x="125974" y="129845"/>
                  </a:lnTo>
                  <a:lnTo>
                    <a:pt x="139047" y="146716"/>
                  </a:lnTo>
                  <a:lnTo>
                    <a:pt x="151813" y="183692"/>
                  </a:lnTo>
                  <a:lnTo>
                    <a:pt x="159839" y="241756"/>
                  </a:lnTo>
                  <a:lnTo>
                    <a:pt x="172343" y="298893"/>
                  </a:lnTo>
                  <a:lnTo>
                    <a:pt x="171427" y="343685"/>
                  </a:lnTo>
                  <a:lnTo>
                    <a:pt x="165758" y="355759"/>
                  </a:lnTo>
                  <a:lnTo>
                    <a:pt x="146980" y="375414"/>
                  </a:lnTo>
                  <a:lnTo>
                    <a:pt x="123036" y="385709"/>
                  </a:lnTo>
                  <a:lnTo>
                    <a:pt x="63948" y="392318"/>
                  </a:lnTo>
                  <a:lnTo>
                    <a:pt x="10847" y="402064"/>
                  </a:lnTo>
                  <a:lnTo>
                    <a:pt x="0" y="404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560985" y="2308767"/>
              <a:ext cx="38505" cy="151275"/>
            </a:xfrm>
            <a:custGeom>
              <a:avLst/>
              <a:gdLst/>
              <a:ahLst/>
              <a:cxnLst/>
              <a:rect l="0" t="0" r="0" b="0"/>
              <a:pathLst>
                <a:path w="38505" h="151275">
                  <a:moveTo>
                    <a:pt x="6919" y="73700"/>
                  </a:moveTo>
                  <a:lnTo>
                    <a:pt x="24877" y="127575"/>
                  </a:lnTo>
                  <a:lnTo>
                    <a:pt x="32776" y="151274"/>
                  </a:lnTo>
                  <a:lnTo>
                    <a:pt x="23032" y="131397"/>
                  </a:lnTo>
                  <a:lnTo>
                    <a:pt x="8573" y="100544"/>
                  </a:lnTo>
                  <a:lnTo>
                    <a:pt x="0" y="61766"/>
                  </a:lnTo>
                  <a:lnTo>
                    <a:pt x="334" y="36811"/>
                  </a:lnTo>
                  <a:lnTo>
                    <a:pt x="8282" y="17920"/>
                  </a:lnTo>
                  <a:lnTo>
                    <a:pt x="13676" y="11947"/>
                  </a:lnTo>
                  <a:lnTo>
                    <a:pt x="385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704774" y="234035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2692"/>
                  </a:lnTo>
                  <a:lnTo>
                    <a:pt x="12997" y="10431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704774" y="22245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802719" y="2110506"/>
              <a:ext cx="127890" cy="450463"/>
            </a:xfrm>
            <a:custGeom>
              <a:avLst/>
              <a:gdLst/>
              <a:ahLst/>
              <a:cxnLst/>
              <a:rect l="0" t="0" r="0" b="0"/>
              <a:pathLst>
                <a:path w="127890" h="450463">
                  <a:moveTo>
                    <a:pt x="81039" y="335132"/>
                  </a:moveTo>
                  <a:lnTo>
                    <a:pt x="75450" y="276515"/>
                  </a:lnTo>
                  <a:lnTo>
                    <a:pt x="70294" y="266808"/>
                  </a:lnTo>
                  <a:lnTo>
                    <a:pt x="55207" y="252903"/>
                  </a:lnTo>
                  <a:lnTo>
                    <a:pt x="46270" y="249897"/>
                  </a:lnTo>
                  <a:lnTo>
                    <a:pt x="26982" y="249677"/>
                  </a:lnTo>
                  <a:lnTo>
                    <a:pt x="19265" y="255935"/>
                  </a:lnTo>
                  <a:lnTo>
                    <a:pt x="7571" y="278486"/>
                  </a:lnTo>
                  <a:lnTo>
                    <a:pt x="0" y="324067"/>
                  </a:lnTo>
                  <a:lnTo>
                    <a:pt x="3346" y="369028"/>
                  </a:lnTo>
                  <a:lnTo>
                    <a:pt x="23361" y="423802"/>
                  </a:lnTo>
                  <a:lnTo>
                    <a:pt x="36298" y="443171"/>
                  </a:lnTo>
                  <a:lnTo>
                    <a:pt x="44193" y="448102"/>
                  </a:lnTo>
                  <a:lnTo>
                    <a:pt x="62323" y="450462"/>
                  </a:lnTo>
                  <a:lnTo>
                    <a:pt x="69732" y="447114"/>
                  </a:lnTo>
                  <a:lnTo>
                    <a:pt x="81083" y="434035"/>
                  </a:lnTo>
                  <a:lnTo>
                    <a:pt x="99072" y="382571"/>
                  </a:lnTo>
                  <a:lnTo>
                    <a:pt x="114978" y="343729"/>
                  </a:lnTo>
                  <a:lnTo>
                    <a:pt x="121901" y="291666"/>
                  </a:lnTo>
                  <a:lnTo>
                    <a:pt x="127889" y="234086"/>
                  </a:lnTo>
                  <a:lnTo>
                    <a:pt x="124557" y="187039"/>
                  </a:lnTo>
                  <a:lnTo>
                    <a:pt x="123569" y="127476"/>
                  </a:lnTo>
                  <a:lnTo>
                    <a:pt x="123277" y="72783"/>
                  </a:lnTo>
                  <a:lnTo>
                    <a:pt x="123190" y="22652"/>
                  </a:lnTo>
                  <a:lnTo>
                    <a:pt x="123179" y="7489"/>
                  </a:lnTo>
                  <a:lnTo>
                    <a:pt x="119661" y="890"/>
                  </a:lnTo>
                  <a:lnTo>
                    <a:pt x="113806" y="0"/>
                  </a:lnTo>
                  <a:lnTo>
                    <a:pt x="106393" y="2916"/>
                  </a:lnTo>
                  <a:lnTo>
                    <a:pt x="101451" y="9540"/>
                  </a:lnTo>
                  <a:lnTo>
                    <a:pt x="95961" y="29377"/>
                  </a:lnTo>
                  <a:lnTo>
                    <a:pt x="92435" y="89816"/>
                  </a:lnTo>
                  <a:lnTo>
                    <a:pt x="91825" y="147802"/>
                  </a:lnTo>
                  <a:lnTo>
                    <a:pt x="92814" y="205927"/>
                  </a:lnTo>
                  <a:lnTo>
                    <a:pt x="99916" y="265026"/>
                  </a:lnTo>
                  <a:lnTo>
                    <a:pt x="107255" y="326743"/>
                  </a:lnTo>
                  <a:lnTo>
                    <a:pt x="112625" y="366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58451" y="2940477"/>
              <a:ext cx="103671" cy="209944"/>
            </a:xfrm>
            <a:custGeom>
              <a:avLst/>
              <a:gdLst/>
              <a:ahLst/>
              <a:cxnLst/>
              <a:rect l="0" t="0" r="0" b="0"/>
              <a:pathLst>
                <a:path w="103671" h="209944">
                  <a:moveTo>
                    <a:pt x="8914" y="73700"/>
                  </a:moveTo>
                  <a:lnTo>
                    <a:pt x="3324" y="90467"/>
                  </a:lnTo>
                  <a:lnTo>
                    <a:pt x="5438" y="123251"/>
                  </a:lnTo>
                  <a:lnTo>
                    <a:pt x="16632" y="176251"/>
                  </a:lnTo>
                  <a:lnTo>
                    <a:pt x="24328" y="209630"/>
                  </a:lnTo>
                  <a:lnTo>
                    <a:pt x="23870" y="209943"/>
                  </a:lnTo>
                  <a:lnTo>
                    <a:pt x="14728" y="185230"/>
                  </a:lnTo>
                  <a:lnTo>
                    <a:pt x="6559" y="127974"/>
                  </a:lnTo>
                  <a:lnTo>
                    <a:pt x="0" y="78961"/>
                  </a:lnTo>
                  <a:lnTo>
                    <a:pt x="5342" y="54981"/>
                  </a:lnTo>
                  <a:lnTo>
                    <a:pt x="10042" y="43673"/>
                  </a:lnTo>
                  <a:lnTo>
                    <a:pt x="24623" y="27989"/>
                  </a:lnTo>
                  <a:lnTo>
                    <a:pt x="55682" y="12583"/>
                  </a:lnTo>
                  <a:lnTo>
                    <a:pt x="1036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117629" y="2969628"/>
              <a:ext cx="123727" cy="139306"/>
            </a:xfrm>
            <a:custGeom>
              <a:avLst/>
              <a:gdLst/>
              <a:ahLst/>
              <a:cxnLst/>
              <a:rect l="0" t="0" r="0" b="0"/>
              <a:pathLst>
                <a:path w="123727" h="139306">
                  <a:moveTo>
                    <a:pt x="28720" y="97191"/>
                  </a:moveTo>
                  <a:lnTo>
                    <a:pt x="46701" y="81550"/>
                  </a:lnTo>
                  <a:lnTo>
                    <a:pt x="101903" y="57584"/>
                  </a:lnTo>
                  <a:lnTo>
                    <a:pt x="118178" y="46053"/>
                  </a:lnTo>
                  <a:lnTo>
                    <a:pt x="122284" y="38533"/>
                  </a:lnTo>
                  <a:lnTo>
                    <a:pt x="123726" y="20818"/>
                  </a:lnTo>
                  <a:lnTo>
                    <a:pt x="120133" y="13520"/>
                  </a:lnTo>
                  <a:lnTo>
                    <a:pt x="106783" y="2293"/>
                  </a:lnTo>
                  <a:lnTo>
                    <a:pt x="98309" y="0"/>
                  </a:lnTo>
                  <a:lnTo>
                    <a:pt x="79536" y="573"/>
                  </a:lnTo>
                  <a:lnTo>
                    <a:pt x="49236" y="13062"/>
                  </a:lnTo>
                  <a:lnTo>
                    <a:pt x="23621" y="31580"/>
                  </a:lnTo>
                  <a:lnTo>
                    <a:pt x="6802" y="57474"/>
                  </a:lnTo>
                  <a:lnTo>
                    <a:pt x="0" y="92962"/>
                  </a:lnTo>
                  <a:lnTo>
                    <a:pt x="4647" y="113249"/>
                  </a:lnTo>
                  <a:lnTo>
                    <a:pt x="9162" y="121934"/>
                  </a:lnTo>
                  <a:lnTo>
                    <a:pt x="15682" y="127725"/>
                  </a:lnTo>
                  <a:lnTo>
                    <a:pt x="49777" y="139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97448" y="2936818"/>
              <a:ext cx="119760" cy="361582"/>
            </a:xfrm>
            <a:custGeom>
              <a:avLst/>
              <a:gdLst/>
              <a:ahLst/>
              <a:cxnLst/>
              <a:rect l="0" t="0" r="0" b="0"/>
              <a:pathLst>
                <a:path w="119760" h="361582">
                  <a:moveTo>
                    <a:pt x="6828" y="161587"/>
                  </a:moveTo>
                  <a:lnTo>
                    <a:pt x="24787" y="225014"/>
                  </a:lnTo>
                  <a:lnTo>
                    <a:pt x="35375" y="270042"/>
                  </a:lnTo>
                  <a:lnTo>
                    <a:pt x="45250" y="330244"/>
                  </a:lnTo>
                  <a:lnTo>
                    <a:pt x="46678" y="361558"/>
                  </a:lnTo>
                  <a:lnTo>
                    <a:pt x="45094" y="361581"/>
                  </a:lnTo>
                  <a:lnTo>
                    <a:pt x="42867" y="358087"/>
                  </a:lnTo>
                  <a:lnTo>
                    <a:pt x="27547" y="297876"/>
                  </a:lnTo>
                  <a:lnTo>
                    <a:pt x="13780" y="236601"/>
                  </a:lnTo>
                  <a:lnTo>
                    <a:pt x="8888" y="185503"/>
                  </a:lnTo>
                  <a:lnTo>
                    <a:pt x="0" y="124240"/>
                  </a:lnTo>
                  <a:lnTo>
                    <a:pt x="150" y="67079"/>
                  </a:lnTo>
                  <a:lnTo>
                    <a:pt x="11098" y="16317"/>
                  </a:lnTo>
                  <a:lnTo>
                    <a:pt x="17864" y="8588"/>
                  </a:lnTo>
                  <a:lnTo>
                    <a:pt x="37859" y="0"/>
                  </a:lnTo>
                  <a:lnTo>
                    <a:pt x="59224" y="2423"/>
                  </a:lnTo>
                  <a:lnTo>
                    <a:pt x="79249" y="11299"/>
                  </a:lnTo>
                  <a:lnTo>
                    <a:pt x="95948" y="23043"/>
                  </a:lnTo>
                  <a:lnTo>
                    <a:pt x="108048" y="39180"/>
                  </a:lnTo>
                  <a:lnTo>
                    <a:pt x="116156" y="59221"/>
                  </a:lnTo>
                  <a:lnTo>
                    <a:pt x="119759" y="83725"/>
                  </a:lnTo>
                  <a:lnTo>
                    <a:pt x="115122" y="103975"/>
                  </a:lnTo>
                  <a:lnTo>
                    <a:pt x="110609" y="112650"/>
                  </a:lnTo>
                  <a:lnTo>
                    <a:pt x="96237" y="125409"/>
                  </a:lnTo>
                  <a:lnTo>
                    <a:pt x="38414" y="15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62204" y="2951006"/>
              <a:ext cx="84229" cy="174401"/>
            </a:xfrm>
            <a:custGeom>
              <a:avLst/>
              <a:gdLst/>
              <a:ahLst/>
              <a:cxnLst/>
              <a:rect l="0" t="0" r="0" b="0"/>
              <a:pathLst>
                <a:path w="84229" h="174401">
                  <a:moveTo>
                    <a:pt x="0" y="73699"/>
                  </a:moveTo>
                  <a:lnTo>
                    <a:pt x="0" y="96056"/>
                  </a:lnTo>
                  <a:lnTo>
                    <a:pt x="6239" y="113271"/>
                  </a:lnTo>
                  <a:lnTo>
                    <a:pt x="40433" y="173862"/>
                  </a:lnTo>
                  <a:lnTo>
                    <a:pt x="43333" y="174400"/>
                  </a:lnTo>
                  <a:lnTo>
                    <a:pt x="44096" y="170079"/>
                  </a:lnTo>
                  <a:lnTo>
                    <a:pt x="36916" y="135111"/>
                  </a:lnTo>
                  <a:lnTo>
                    <a:pt x="19337" y="86003"/>
                  </a:lnTo>
                  <a:lnTo>
                    <a:pt x="19512" y="58891"/>
                  </a:lnTo>
                  <a:lnTo>
                    <a:pt x="26610" y="37482"/>
                  </a:lnTo>
                  <a:lnTo>
                    <a:pt x="31778" y="28497"/>
                  </a:lnTo>
                  <a:lnTo>
                    <a:pt x="46878" y="15395"/>
                  </a:lnTo>
                  <a:lnTo>
                    <a:pt x="68872" y="456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99074" y="2958328"/>
              <a:ext cx="117499" cy="192720"/>
            </a:xfrm>
            <a:custGeom>
              <a:avLst/>
              <a:gdLst/>
              <a:ahLst/>
              <a:cxnLst/>
              <a:rect l="0" t="0" r="0" b="0"/>
              <a:pathLst>
                <a:path w="117499" h="192720">
                  <a:moveTo>
                    <a:pt x="0" y="66377"/>
                  </a:moveTo>
                  <a:lnTo>
                    <a:pt x="11179" y="77556"/>
                  </a:lnTo>
                  <a:lnTo>
                    <a:pt x="29145" y="83044"/>
                  </a:lnTo>
                  <a:lnTo>
                    <a:pt x="51559" y="84313"/>
                  </a:lnTo>
                  <a:lnTo>
                    <a:pt x="73218" y="80978"/>
                  </a:lnTo>
                  <a:lnTo>
                    <a:pt x="91424" y="72477"/>
                  </a:lnTo>
                  <a:lnTo>
                    <a:pt x="99553" y="66934"/>
                  </a:lnTo>
                  <a:lnTo>
                    <a:pt x="111707" y="51417"/>
                  </a:lnTo>
                  <a:lnTo>
                    <a:pt x="116586" y="42366"/>
                  </a:lnTo>
                  <a:lnTo>
                    <a:pt x="117498" y="33992"/>
                  </a:lnTo>
                  <a:lnTo>
                    <a:pt x="112273" y="18449"/>
                  </a:lnTo>
                  <a:lnTo>
                    <a:pt x="99032" y="6861"/>
                  </a:lnTo>
                  <a:lnTo>
                    <a:pt x="90588" y="2134"/>
                  </a:lnTo>
                  <a:lnTo>
                    <a:pt x="71846" y="0"/>
                  </a:lnTo>
                  <a:lnTo>
                    <a:pt x="52989" y="4121"/>
                  </a:lnTo>
                  <a:lnTo>
                    <a:pt x="36809" y="13751"/>
                  </a:lnTo>
                  <a:lnTo>
                    <a:pt x="14546" y="37916"/>
                  </a:lnTo>
                  <a:lnTo>
                    <a:pt x="6466" y="60357"/>
                  </a:lnTo>
                  <a:lnTo>
                    <a:pt x="1278" y="112891"/>
                  </a:lnTo>
                  <a:lnTo>
                    <a:pt x="6808" y="137353"/>
                  </a:lnTo>
                  <a:lnTo>
                    <a:pt x="18233" y="158754"/>
                  </a:lnTo>
                  <a:lnTo>
                    <a:pt x="35010" y="176064"/>
                  </a:lnTo>
                  <a:lnTo>
                    <a:pt x="57285" y="185317"/>
                  </a:lnTo>
                  <a:lnTo>
                    <a:pt x="94757" y="192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61881" y="2953337"/>
              <a:ext cx="160661" cy="166126"/>
            </a:xfrm>
            <a:custGeom>
              <a:avLst/>
              <a:gdLst/>
              <a:ahLst/>
              <a:cxnLst/>
              <a:rect l="0" t="0" r="0" b="0"/>
              <a:pathLst>
                <a:path w="160661" h="166126">
                  <a:moveTo>
                    <a:pt x="142520" y="29254"/>
                  </a:moveTo>
                  <a:lnTo>
                    <a:pt x="124539" y="13613"/>
                  </a:lnTo>
                  <a:lnTo>
                    <a:pt x="107622" y="5535"/>
                  </a:lnTo>
                  <a:lnTo>
                    <a:pt x="72778" y="0"/>
                  </a:lnTo>
                  <a:lnTo>
                    <a:pt x="49522" y="4944"/>
                  </a:lnTo>
                  <a:lnTo>
                    <a:pt x="19819" y="20881"/>
                  </a:lnTo>
                  <a:lnTo>
                    <a:pt x="11586" y="27182"/>
                  </a:lnTo>
                  <a:lnTo>
                    <a:pt x="2439" y="46661"/>
                  </a:lnTo>
                  <a:lnTo>
                    <a:pt x="0" y="58406"/>
                  </a:lnTo>
                  <a:lnTo>
                    <a:pt x="3053" y="67406"/>
                  </a:lnTo>
                  <a:lnTo>
                    <a:pt x="9767" y="74576"/>
                  </a:lnTo>
                  <a:lnTo>
                    <a:pt x="18923" y="80526"/>
                  </a:lnTo>
                  <a:lnTo>
                    <a:pt x="41575" y="84017"/>
                  </a:lnTo>
                  <a:lnTo>
                    <a:pt x="94244" y="87905"/>
                  </a:lnTo>
                  <a:lnTo>
                    <a:pt x="140133" y="101107"/>
                  </a:lnTo>
                  <a:lnTo>
                    <a:pt x="157447" y="112272"/>
                  </a:lnTo>
                  <a:lnTo>
                    <a:pt x="160660" y="118525"/>
                  </a:lnTo>
                  <a:lnTo>
                    <a:pt x="160462" y="125033"/>
                  </a:lnTo>
                  <a:lnTo>
                    <a:pt x="157991" y="131711"/>
                  </a:lnTo>
                  <a:lnTo>
                    <a:pt x="137746" y="152289"/>
                  </a:lnTo>
                  <a:lnTo>
                    <a:pt x="116221" y="159976"/>
                  </a:lnTo>
                  <a:lnTo>
                    <a:pt x="54092" y="165315"/>
                  </a:lnTo>
                  <a:lnTo>
                    <a:pt x="26707" y="166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67572" y="2970190"/>
              <a:ext cx="145548" cy="173133"/>
            </a:xfrm>
            <a:custGeom>
              <a:avLst/>
              <a:gdLst/>
              <a:ahLst/>
              <a:cxnLst/>
              <a:rect l="0" t="0" r="0" b="0"/>
              <a:pathLst>
                <a:path w="145548" h="173133">
                  <a:moveTo>
                    <a:pt x="0" y="96629"/>
                  </a:moveTo>
                  <a:lnTo>
                    <a:pt x="58617" y="91040"/>
                  </a:lnTo>
                  <a:lnTo>
                    <a:pt x="111620" y="77501"/>
                  </a:lnTo>
                  <a:lnTo>
                    <a:pt x="135007" y="66291"/>
                  </a:lnTo>
                  <a:lnTo>
                    <a:pt x="141477" y="58856"/>
                  </a:lnTo>
                  <a:lnTo>
                    <a:pt x="144621" y="50390"/>
                  </a:lnTo>
                  <a:lnTo>
                    <a:pt x="145547" y="41237"/>
                  </a:lnTo>
                  <a:lnTo>
                    <a:pt x="140337" y="24827"/>
                  </a:lnTo>
                  <a:lnTo>
                    <a:pt x="135672" y="17176"/>
                  </a:lnTo>
                  <a:lnTo>
                    <a:pt x="121130" y="5554"/>
                  </a:lnTo>
                  <a:lnTo>
                    <a:pt x="112339" y="818"/>
                  </a:lnTo>
                  <a:lnTo>
                    <a:pt x="102968" y="0"/>
                  </a:lnTo>
                  <a:lnTo>
                    <a:pt x="83198" y="5330"/>
                  </a:lnTo>
                  <a:lnTo>
                    <a:pt x="52337" y="27074"/>
                  </a:lnTo>
                  <a:lnTo>
                    <a:pt x="26556" y="55743"/>
                  </a:lnTo>
                  <a:lnTo>
                    <a:pt x="17651" y="79237"/>
                  </a:lnTo>
                  <a:lnTo>
                    <a:pt x="15277" y="92054"/>
                  </a:lnTo>
                  <a:lnTo>
                    <a:pt x="18877" y="115653"/>
                  </a:lnTo>
                  <a:lnTo>
                    <a:pt x="34059" y="145550"/>
                  </a:lnTo>
                  <a:lnTo>
                    <a:pt x="40254" y="153810"/>
                  </a:lnTo>
                  <a:lnTo>
                    <a:pt x="59615" y="166106"/>
                  </a:lnTo>
                  <a:lnTo>
                    <a:pt x="82648" y="173132"/>
                  </a:lnTo>
                  <a:lnTo>
                    <a:pt x="104583" y="172354"/>
                  </a:lnTo>
                  <a:lnTo>
                    <a:pt x="119790" y="168109"/>
                  </a:lnTo>
                  <a:lnTo>
                    <a:pt x="136870" y="159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38437" y="2978410"/>
              <a:ext cx="134462" cy="151581"/>
            </a:xfrm>
            <a:custGeom>
              <a:avLst/>
              <a:gdLst/>
              <a:ahLst/>
              <a:cxnLst/>
              <a:rect l="0" t="0" r="0" b="0"/>
              <a:pathLst>
                <a:path w="134462" h="151581">
                  <a:moveTo>
                    <a:pt x="8120" y="88409"/>
                  </a:moveTo>
                  <a:lnTo>
                    <a:pt x="17184" y="147026"/>
                  </a:lnTo>
                  <a:lnTo>
                    <a:pt x="16502" y="150884"/>
                  </a:lnTo>
                  <a:lnTo>
                    <a:pt x="14878" y="148777"/>
                  </a:lnTo>
                  <a:lnTo>
                    <a:pt x="1773" y="106541"/>
                  </a:lnTo>
                  <a:lnTo>
                    <a:pt x="0" y="70125"/>
                  </a:lnTo>
                  <a:lnTo>
                    <a:pt x="7533" y="36588"/>
                  </a:lnTo>
                  <a:lnTo>
                    <a:pt x="17998" y="15075"/>
                  </a:lnTo>
                  <a:lnTo>
                    <a:pt x="26403" y="7934"/>
                  </a:lnTo>
                  <a:lnTo>
                    <a:pt x="48220" y="0"/>
                  </a:lnTo>
                  <a:lnTo>
                    <a:pt x="59419" y="1394"/>
                  </a:lnTo>
                  <a:lnTo>
                    <a:pt x="81222" y="12301"/>
                  </a:lnTo>
                  <a:lnTo>
                    <a:pt x="107638" y="43762"/>
                  </a:lnTo>
                  <a:lnTo>
                    <a:pt x="124694" y="77130"/>
                  </a:lnTo>
                  <a:lnTo>
                    <a:pt x="133175" y="132519"/>
                  </a:lnTo>
                  <a:lnTo>
                    <a:pt x="134461" y="151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26806" y="2793078"/>
              <a:ext cx="19793" cy="315856"/>
            </a:xfrm>
            <a:custGeom>
              <a:avLst/>
              <a:gdLst/>
              <a:ahLst/>
              <a:cxnLst/>
              <a:rect l="0" t="0" r="0" b="0"/>
              <a:pathLst>
                <a:path w="19793" h="315856">
                  <a:moveTo>
                    <a:pt x="19792" y="0"/>
                  </a:moveTo>
                  <a:lnTo>
                    <a:pt x="5138" y="53028"/>
                  </a:lnTo>
                  <a:lnTo>
                    <a:pt x="0" y="112814"/>
                  </a:lnTo>
                  <a:lnTo>
                    <a:pt x="280" y="169517"/>
                  </a:lnTo>
                  <a:lnTo>
                    <a:pt x="6081" y="222713"/>
                  </a:lnTo>
                  <a:lnTo>
                    <a:pt x="11754" y="283202"/>
                  </a:lnTo>
                  <a:lnTo>
                    <a:pt x="17411" y="310470"/>
                  </a:lnTo>
                  <a:lnTo>
                    <a:pt x="1979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41313" y="2908892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72167" y="3120"/>
                  </a:lnTo>
                  <a:lnTo>
                    <a:pt x="124322" y="11453"/>
                  </a:lnTo>
                  <a:lnTo>
                    <a:pt x="66931" y="24749"/>
                  </a:lnTo>
                  <a:lnTo>
                    <a:pt x="17262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486002" y="2972063"/>
              <a:ext cx="123881" cy="144334"/>
            </a:xfrm>
            <a:custGeom>
              <a:avLst/>
              <a:gdLst/>
              <a:ahLst/>
              <a:cxnLst/>
              <a:rect l="0" t="0" r="0" b="0"/>
              <a:pathLst>
                <a:path w="123881" h="144334">
                  <a:moveTo>
                    <a:pt x="113280" y="0"/>
                  </a:moveTo>
                  <a:lnTo>
                    <a:pt x="70588" y="3119"/>
                  </a:lnTo>
                  <a:lnTo>
                    <a:pt x="19617" y="19128"/>
                  </a:lnTo>
                  <a:lnTo>
                    <a:pt x="3022" y="30338"/>
                  </a:lnTo>
                  <a:lnTo>
                    <a:pt x="0" y="36603"/>
                  </a:lnTo>
                  <a:lnTo>
                    <a:pt x="325" y="43120"/>
                  </a:lnTo>
                  <a:lnTo>
                    <a:pt x="2882" y="49803"/>
                  </a:lnTo>
                  <a:lnTo>
                    <a:pt x="15081" y="60349"/>
                  </a:lnTo>
                  <a:lnTo>
                    <a:pt x="33371" y="67766"/>
                  </a:lnTo>
                  <a:lnTo>
                    <a:pt x="91174" y="78507"/>
                  </a:lnTo>
                  <a:lnTo>
                    <a:pt x="117908" y="93711"/>
                  </a:lnTo>
                  <a:lnTo>
                    <a:pt x="122215" y="101078"/>
                  </a:lnTo>
                  <a:lnTo>
                    <a:pt x="123880" y="118623"/>
                  </a:lnTo>
                  <a:lnTo>
                    <a:pt x="120347" y="125875"/>
                  </a:lnTo>
                  <a:lnTo>
                    <a:pt x="107061" y="137053"/>
                  </a:lnTo>
                  <a:lnTo>
                    <a:pt x="68673" y="144333"/>
                  </a:lnTo>
                  <a:lnTo>
                    <a:pt x="799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59138" y="3014177"/>
              <a:ext cx="114743" cy="153046"/>
            </a:xfrm>
            <a:custGeom>
              <a:avLst/>
              <a:gdLst/>
              <a:ahLst/>
              <a:cxnLst/>
              <a:rect l="0" t="0" r="0" b="0"/>
              <a:pathLst>
                <a:path w="114743" h="153046">
                  <a:moveTo>
                    <a:pt x="77056" y="0"/>
                  </a:moveTo>
                  <a:lnTo>
                    <a:pt x="53009" y="9575"/>
                  </a:lnTo>
                  <a:lnTo>
                    <a:pt x="31586" y="27533"/>
                  </a:lnTo>
                  <a:lnTo>
                    <a:pt x="11591" y="55731"/>
                  </a:lnTo>
                  <a:lnTo>
                    <a:pt x="1946" y="80141"/>
                  </a:lnTo>
                  <a:lnTo>
                    <a:pt x="0" y="103469"/>
                  </a:lnTo>
                  <a:lnTo>
                    <a:pt x="1118" y="114602"/>
                  </a:lnTo>
                  <a:lnTo>
                    <a:pt x="11721" y="133213"/>
                  </a:lnTo>
                  <a:lnTo>
                    <a:pt x="19461" y="141451"/>
                  </a:lnTo>
                  <a:lnTo>
                    <a:pt x="40539" y="150605"/>
                  </a:lnTo>
                  <a:lnTo>
                    <a:pt x="52711" y="153045"/>
                  </a:lnTo>
                  <a:lnTo>
                    <a:pt x="63166" y="152333"/>
                  </a:lnTo>
                  <a:lnTo>
                    <a:pt x="81020" y="145303"/>
                  </a:lnTo>
                  <a:lnTo>
                    <a:pt x="104227" y="128190"/>
                  </a:lnTo>
                  <a:lnTo>
                    <a:pt x="112528" y="105717"/>
                  </a:lnTo>
                  <a:lnTo>
                    <a:pt x="114742" y="91534"/>
                  </a:lnTo>
                  <a:lnTo>
                    <a:pt x="110962" y="69538"/>
                  </a:lnTo>
                  <a:lnTo>
                    <a:pt x="8758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88836" y="2979396"/>
              <a:ext cx="273742" cy="213766"/>
            </a:xfrm>
            <a:custGeom>
              <a:avLst/>
              <a:gdLst/>
              <a:ahLst/>
              <a:cxnLst/>
              <a:rect l="0" t="0" r="0" b="0"/>
              <a:pathLst>
                <a:path w="273742" h="213766">
                  <a:moveTo>
                    <a:pt x="0" y="55838"/>
                  </a:moveTo>
                  <a:lnTo>
                    <a:pt x="19128" y="116948"/>
                  </a:lnTo>
                  <a:lnTo>
                    <a:pt x="45854" y="174980"/>
                  </a:lnTo>
                  <a:lnTo>
                    <a:pt x="44556" y="169621"/>
                  </a:lnTo>
                  <a:lnTo>
                    <a:pt x="25468" y="106575"/>
                  </a:lnTo>
                  <a:lnTo>
                    <a:pt x="23534" y="68272"/>
                  </a:lnTo>
                  <a:lnTo>
                    <a:pt x="27227" y="41087"/>
                  </a:lnTo>
                  <a:lnTo>
                    <a:pt x="32190" y="30796"/>
                  </a:lnTo>
                  <a:lnTo>
                    <a:pt x="47062" y="16242"/>
                  </a:lnTo>
                  <a:lnTo>
                    <a:pt x="54771" y="14233"/>
                  </a:lnTo>
                  <a:lnTo>
                    <a:pt x="62251" y="15233"/>
                  </a:lnTo>
                  <a:lnTo>
                    <a:pt x="76800" y="22583"/>
                  </a:lnTo>
                  <a:lnTo>
                    <a:pt x="91065" y="33649"/>
                  </a:lnTo>
                  <a:lnTo>
                    <a:pt x="106661" y="58622"/>
                  </a:lnTo>
                  <a:lnTo>
                    <a:pt x="126061" y="117180"/>
                  </a:lnTo>
                  <a:lnTo>
                    <a:pt x="129664" y="128318"/>
                  </a:lnTo>
                  <a:lnTo>
                    <a:pt x="133236" y="132234"/>
                  </a:lnTo>
                  <a:lnTo>
                    <a:pt x="136787" y="131335"/>
                  </a:lnTo>
                  <a:lnTo>
                    <a:pt x="156481" y="110265"/>
                  </a:lnTo>
                  <a:lnTo>
                    <a:pt x="191307" y="91979"/>
                  </a:lnTo>
                  <a:lnTo>
                    <a:pt x="228861" y="73982"/>
                  </a:lnTo>
                  <a:lnTo>
                    <a:pt x="243266" y="60392"/>
                  </a:lnTo>
                  <a:lnTo>
                    <a:pt x="253568" y="42654"/>
                  </a:lnTo>
                  <a:lnTo>
                    <a:pt x="254443" y="34181"/>
                  </a:lnTo>
                  <a:lnTo>
                    <a:pt x="249176" y="18526"/>
                  </a:lnTo>
                  <a:lnTo>
                    <a:pt x="235917" y="6889"/>
                  </a:lnTo>
                  <a:lnTo>
                    <a:pt x="227468" y="2148"/>
                  </a:lnTo>
                  <a:lnTo>
                    <a:pt x="208721" y="0"/>
                  </a:lnTo>
                  <a:lnTo>
                    <a:pt x="198809" y="1065"/>
                  </a:lnTo>
                  <a:lnTo>
                    <a:pt x="191031" y="5285"/>
                  </a:lnTo>
                  <a:lnTo>
                    <a:pt x="179269" y="19332"/>
                  </a:lnTo>
                  <a:lnTo>
                    <a:pt x="166071" y="46971"/>
                  </a:lnTo>
                  <a:lnTo>
                    <a:pt x="160341" y="82976"/>
                  </a:lnTo>
                  <a:lnTo>
                    <a:pt x="165239" y="106504"/>
                  </a:lnTo>
                  <a:lnTo>
                    <a:pt x="192350" y="168358"/>
                  </a:lnTo>
                  <a:lnTo>
                    <a:pt x="214530" y="191732"/>
                  </a:lnTo>
                  <a:lnTo>
                    <a:pt x="233387" y="203973"/>
                  </a:lnTo>
                  <a:lnTo>
                    <a:pt x="273741" y="213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406063" y="3003648"/>
              <a:ext cx="200880" cy="177045"/>
            </a:xfrm>
            <a:custGeom>
              <a:avLst/>
              <a:gdLst/>
              <a:ahLst/>
              <a:cxnLst/>
              <a:rect l="0" t="0" r="0" b="0"/>
              <a:pathLst>
                <a:path w="200880" h="177045">
                  <a:moveTo>
                    <a:pt x="24970" y="31586"/>
                  </a:moveTo>
                  <a:lnTo>
                    <a:pt x="9329" y="49567"/>
                  </a:lnTo>
                  <a:lnTo>
                    <a:pt x="1251" y="66483"/>
                  </a:lnTo>
                  <a:lnTo>
                    <a:pt x="0" y="85700"/>
                  </a:lnTo>
                  <a:lnTo>
                    <a:pt x="4513" y="105940"/>
                  </a:lnTo>
                  <a:lnTo>
                    <a:pt x="14318" y="126633"/>
                  </a:lnTo>
                  <a:lnTo>
                    <a:pt x="21378" y="132385"/>
                  </a:lnTo>
                  <a:lnTo>
                    <a:pt x="29595" y="135050"/>
                  </a:lnTo>
                  <a:lnTo>
                    <a:pt x="38582" y="135657"/>
                  </a:lnTo>
                  <a:lnTo>
                    <a:pt x="46913" y="132552"/>
                  </a:lnTo>
                  <a:lnTo>
                    <a:pt x="62408" y="119743"/>
                  </a:lnTo>
                  <a:lnTo>
                    <a:pt x="68646" y="118433"/>
                  </a:lnTo>
                  <a:lnTo>
                    <a:pt x="73975" y="121070"/>
                  </a:lnTo>
                  <a:lnTo>
                    <a:pt x="122210" y="174319"/>
                  </a:lnTo>
                  <a:lnTo>
                    <a:pt x="131910" y="177044"/>
                  </a:lnTo>
                  <a:lnTo>
                    <a:pt x="152048" y="173833"/>
                  </a:lnTo>
                  <a:lnTo>
                    <a:pt x="169576" y="158368"/>
                  </a:lnTo>
                  <a:lnTo>
                    <a:pt x="183995" y="134727"/>
                  </a:lnTo>
                  <a:lnTo>
                    <a:pt x="197521" y="88532"/>
                  </a:lnTo>
                  <a:lnTo>
                    <a:pt x="200879" y="41310"/>
                  </a:lnTo>
                  <a:lnTo>
                    <a:pt x="1934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623839" y="2835192"/>
              <a:ext cx="147459" cy="305328"/>
            </a:xfrm>
            <a:custGeom>
              <a:avLst/>
              <a:gdLst/>
              <a:ahLst/>
              <a:cxnLst/>
              <a:rect l="0" t="0" r="0" b="0"/>
              <a:pathLst>
                <a:path w="147459" h="305328">
                  <a:moveTo>
                    <a:pt x="7235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8352" y="137662"/>
                  </a:lnTo>
                  <a:lnTo>
                    <a:pt x="14976" y="189748"/>
                  </a:lnTo>
                  <a:lnTo>
                    <a:pt x="20058" y="239106"/>
                  </a:lnTo>
                  <a:lnTo>
                    <a:pt x="32255" y="297705"/>
                  </a:lnTo>
                  <a:lnTo>
                    <a:pt x="33274" y="303755"/>
                  </a:lnTo>
                  <a:lnTo>
                    <a:pt x="32783" y="304279"/>
                  </a:lnTo>
                  <a:lnTo>
                    <a:pt x="31286" y="301119"/>
                  </a:lnTo>
                  <a:lnTo>
                    <a:pt x="28686" y="249819"/>
                  </a:lnTo>
                  <a:lnTo>
                    <a:pt x="30807" y="224505"/>
                  </a:lnTo>
                  <a:lnTo>
                    <a:pt x="39549" y="201555"/>
                  </a:lnTo>
                  <a:lnTo>
                    <a:pt x="46325" y="196372"/>
                  </a:lnTo>
                  <a:lnTo>
                    <a:pt x="54352" y="195255"/>
                  </a:lnTo>
                  <a:lnTo>
                    <a:pt x="63213" y="196851"/>
                  </a:lnTo>
                  <a:lnTo>
                    <a:pt x="79298" y="207982"/>
                  </a:lnTo>
                  <a:lnTo>
                    <a:pt x="129972" y="268617"/>
                  </a:lnTo>
                  <a:lnTo>
                    <a:pt x="145508" y="296400"/>
                  </a:lnTo>
                  <a:lnTo>
                    <a:pt x="147380" y="301715"/>
                  </a:lnTo>
                  <a:lnTo>
                    <a:pt x="147458" y="304089"/>
                  </a:lnTo>
                  <a:lnTo>
                    <a:pt x="14410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782719" y="3024705"/>
              <a:ext cx="93528" cy="157586"/>
            </a:xfrm>
            <a:custGeom>
              <a:avLst/>
              <a:gdLst/>
              <a:ahLst/>
              <a:cxnLst/>
              <a:rect l="0" t="0" r="0" b="0"/>
              <a:pathLst>
                <a:path w="93528" h="157586">
                  <a:moveTo>
                    <a:pt x="79982" y="21057"/>
                  </a:moveTo>
                  <a:lnTo>
                    <a:pt x="63214" y="15468"/>
                  </a:lnTo>
                  <a:lnTo>
                    <a:pt x="54766" y="17331"/>
                  </a:lnTo>
                  <a:lnTo>
                    <a:pt x="19110" y="42418"/>
                  </a:lnTo>
                  <a:lnTo>
                    <a:pt x="11325" y="49336"/>
                  </a:lnTo>
                  <a:lnTo>
                    <a:pt x="2675" y="69501"/>
                  </a:lnTo>
                  <a:lnTo>
                    <a:pt x="0" y="94060"/>
                  </a:lnTo>
                  <a:lnTo>
                    <a:pt x="2710" y="120573"/>
                  </a:lnTo>
                  <a:lnTo>
                    <a:pt x="10935" y="141716"/>
                  </a:lnTo>
                  <a:lnTo>
                    <a:pt x="16403" y="150629"/>
                  </a:lnTo>
                  <a:lnTo>
                    <a:pt x="24728" y="155402"/>
                  </a:lnTo>
                  <a:lnTo>
                    <a:pt x="46457" y="157585"/>
                  </a:lnTo>
                  <a:lnTo>
                    <a:pt x="56462" y="153020"/>
                  </a:lnTo>
                  <a:lnTo>
                    <a:pt x="73818" y="135469"/>
                  </a:lnTo>
                  <a:lnTo>
                    <a:pt x="91154" y="99281"/>
                  </a:lnTo>
                  <a:lnTo>
                    <a:pt x="93527" y="72591"/>
                  </a:lnTo>
                  <a:lnTo>
                    <a:pt x="91405" y="34377"/>
                  </a:lnTo>
                  <a:lnTo>
                    <a:pt x="905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907010" y="2803607"/>
              <a:ext cx="145391" cy="389555"/>
            </a:xfrm>
            <a:custGeom>
              <a:avLst/>
              <a:gdLst/>
              <a:ahLst/>
              <a:cxnLst/>
              <a:rect l="0" t="0" r="0" b="0"/>
              <a:pathLst>
                <a:path w="145391" h="389555">
                  <a:moveTo>
                    <a:pt x="8334" y="0"/>
                  </a:moveTo>
                  <a:lnTo>
                    <a:pt x="5214" y="48931"/>
                  </a:lnTo>
                  <a:lnTo>
                    <a:pt x="0" y="96776"/>
                  </a:lnTo>
                  <a:lnTo>
                    <a:pt x="3828" y="154167"/>
                  </a:lnTo>
                  <a:lnTo>
                    <a:pt x="6999" y="205166"/>
                  </a:lnTo>
                  <a:lnTo>
                    <a:pt x="7939" y="259142"/>
                  </a:lnTo>
                  <a:lnTo>
                    <a:pt x="13806" y="301001"/>
                  </a:lnTo>
                  <a:lnTo>
                    <a:pt x="17832" y="307122"/>
                  </a:lnTo>
                  <a:lnTo>
                    <a:pt x="22855" y="308863"/>
                  </a:lnTo>
                  <a:lnTo>
                    <a:pt x="82883" y="290879"/>
                  </a:lnTo>
                  <a:lnTo>
                    <a:pt x="123145" y="275999"/>
                  </a:lnTo>
                  <a:lnTo>
                    <a:pt x="139689" y="264606"/>
                  </a:lnTo>
                  <a:lnTo>
                    <a:pt x="143867" y="257122"/>
                  </a:lnTo>
                  <a:lnTo>
                    <a:pt x="145390" y="239449"/>
                  </a:lnTo>
                  <a:lnTo>
                    <a:pt x="139048" y="223015"/>
                  </a:lnTo>
                  <a:lnTo>
                    <a:pt x="134081" y="215357"/>
                  </a:lnTo>
                  <a:lnTo>
                    <a:pt x="127261" y="211422"/>
                  </a:lnTo>
                  <a:lnTo>
                    <a:pt x="110324" y="210169"/>
                  </a:lnTo>
                  <a:lnTo>
                    <a:pt x="94217" y="216631"/>
                  </a:lnTo>
                  <a:lnTo>
                    <a:pt x="86646" y="221630"/>
                  </a:lnTo>
                  <a:lnTo>
                    <a:pt x="75115" y="236543"/>
                  </a:lnTo>
                  <a:lnTo>
                    <a:pt x="70402" y="245432"/>
                  </a:lnTo>
                  <a:lnTo>
                    <a:pt x="63769" y="285890"/>
                  </a:lnTo>
                  <a:lnTo>
                    <a:pt x="67393" y="329333"/>
                  </a:lnTo>
                  <a:lnTo>
                    <a:pt x="81466" y="366252"/>
                  </a:lnTo>
                  <a:lnTo>
                    <a:pt x="87504" y="374019"/>
                  </a:lnTo>
                  <a:lnTo>
                    <a:pt x="11361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279650" y="2019301"/>
          <a:ext cx="4061332" cy="4061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146"/>
                <a:gridCol w="406146"/>
                <a:gridCol w="406146"/>
                <a:gridCol w="406146"/>
                <a:gridCol w="406146"/>
                <a:gridCol w="406146"/>
                <a:gridCol w="406146"/>
                <a:gridCol w="406146"/>
                <a:gridCol w="406019"/>
                <a:gridCol w="406146"/>
              </a:tblGrid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01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Freeform 2"/>
          <p:cNvSpPr/>
          <p:nvPr/>
        </p:nvSpPr>
        <p:spPr>
          <a:xfrm>
            <a:off x="1003711" y="337024"/>
            <a:ext cx="492945" cy="500372"/>
          </a:xfrm>
          <a:custGeom>
            <a:avLst/>
            <a:gdLst/>
            <a:ahLst/>
            <a:cxnLst/>
            <a:rect l="0" t="0" r="0" b="0"/>
            <a:pathLst>
              <a:path w="492945" h="500372">
                <a:moveTo>
                  <a:pt x="209895" y="8244"/>
                </a:moveTo>
                <a:lnTo>
                  <a:pt x="147803" y="13834"/>
                </a:lnTo>
                <a:lnTo>
                  <a:pt x="94224" y="41028"/>
                </a:lnTo>
                <a:lnTo>
                  <a:pt x="74258" y="55570"/>
                </a:lnTo>
                <a:lnTo>
                  <a:pt x="35045" y="103687"/>
                </a:lnTo>
                <a:lnTo>
                  <a:pt x="10860" y="164067"/>
                </a:lnTo>
                <a:lnTo>
                  <a:pt x="2743" y="200253"/>
                </a:lnTo>
                <a:lnTo>
                  <a:pt x="0" y="259992"/>
                </a:lnTo>
                <a:lnTo>
                  <a:pt x="1798" y="318542"/>
                </a:lnTo>
                <a:lnTo>
                  <a:pt x="23062" y="376010"/>
                </a:lnTo>
                <a:lnTo>
                  <a:pt x="52783" y="426168"/>
                </a:lnTo>
                <a:lnTo>
                  <a:pt x="85794" y="456825"/>
                </a:lnTo>
                <a:lnTo>
                  <a:pt x="146921" y="493929"/>
                </a:lnTo>
                <a:lnTo>
                  <a:pt x="183957" y="500371"/>
                </a:lnTo>
                <a:lnTo>
                  <a:pt x="244459" y="494143"/>
                </a:lnTo>
                <a:lnTo>
                  <a:pt x="292632" y="478528"/>
                </a:lnTo>
                <a:lnTo>
                  <a:pt x="354044" y="447939"/>
                </a:lnTo>
                <a:lnTo>
                  <a:pt x="410576" y="404988"/>
                </a:lnTo>
                <a:lnTo>
                  <a:pt x="446588" y="365554"/>
                </a:lnTo>
                <a:lnTo>
                  <a:pt x="480259" y="305151"/>
                </a:lnTo>
                <a:lnTo>
                  <a:pt x="487985" y="281753"/>
                </a:lnTo>
                <a:lnTo>
                  <a:pt x="492944" y="228604"/>
                </a:lnTo>
                <a:lnTo>
                  <a:pt x="488334" y="167456"/>
                </a:lnTo>
                <a:lnTo>
                  <a:pt x="467753" y="108627"/>
                </a:lnTo>
                <a:lnTo>
                  <a:pt x="434260" y="56688"/>
                </a:lnTo>
                <a:lnTo>
                  <a:pt x="397974" y="27519"/>
                </a:lnTo>
                <a:lnTo>
                  <a:pt x="346577" y="5424"/>
                </a:lnTo>
                <a:lnTo>
                  <a:pt x="309535" y="0"/>
                </a:lnTo>
                <a:lnTo>
                  <a:pt x="258891" y="6350"/>
                </a:lnTo>
                <a:lnTo>
                  <a:pt x="241481" y="82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697917" y="745351"/>
            <a:ext cx="10530" cy="21058"/>
          </a:xfrm>
          <a:custGeom>
            <a:avLst/>
            <a:gdLst/>
            <a:ahLst/>
            <a:cxnLst/>
            <a:rect l="0" t="0" r="0" b="0"/>
            <a:pathLst>
              <a:path w="10530" h="21058">
                <a:moveTo>
                  <a:pt x="10529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990600" y="263457"/>
            <a:ext cx="251823" cy="566198"/>
          </a:xfrm>
          <a:custGeom>
            <a:avLst/>
            <a:gdLst/>
            <a:ahLst/>
            <a:cxnLst/>
            <a:rect l="0" t="0" r="0" b="0"/>
            <a:pathLst>
              <a:path w="251823" h="566198">
                <a:moveTo>
                  <a:pt x="202157" y="176568"/>
                </a:moveTo>
                <a:lnTo>
                  <a:pt x="159495" y="230682"/>
                </a:lnTo>
                <a:lnTo>
                  <a:pt x="123094" y="292511"/>
                </a:lnTo>
                <a:lnTo>
                  <a:pt x="107356" y="314666"/>
                </a:lnTo>
                <a:lnTo>
                  <a:pt x="78163" y="375153"/>
                </a:lnTo>
                <a:lnTo>
                  <a:pt x="63512" y="413353"/>
                </a:lnTo>
                <a:lnTo>
                  <a:pt x="57657" y="474248"/>
                </a:lnTo>
                <a:lnTo>
                  <a:pt x="64845" y="511214"/>
                </a:lnTo>
                <a:lnTo>
                  <a:pt x="75229" y="533530"/>
                </a:lnTo>
                <a:lnTo>
                  <a:pt x="99817" y="560235"/>
                </a:lnTo>
                <a:lnTo>
                  <a:pt x="109364" y="564537"/>
                </a:lnTo>
                <a:lnTo>
                  <a:pt x="129330" y="566197"/>
                </a:lnTo>
                <a:lnTo>
                  <a:pt x="160301" y="554966"/>
                </a:lnTo>
                <a:lnTo>
                  <a:pt x="208582" y="516626"/>
                </a:lnTo>
                <a:lnTo>
                  <a:pt x="235965" y="480436"/>
                </a:lnTo>
                <a:lnTo>
                  <a:pt x="248698" y="448707"/>
                </a:lnTo>
                <a:lnTo>
                  <a:pt x="251822" y="411360"/>
                </a:lnTo>
                <a:lnTo>
                  <a:pt x="248407" y="388544"/>
                </a:lnTo>
                <a:lnTo>
                  <a:pt x="239870" y="369826"/>
                </a:lnTo>
                <a:lnTo>
                  <a:pt x="206984" y="315962"/>
                </a:lnTo>
                <a:lnTo>
                  <a:pt x="146193" y="257385"/>
                </a:lnTo>
                <a:lnTo>
                  <a:pt x="88549" y="208159"/>
                </a:lnTo>
                <a:lnTo>
                  <a:pt x="30277" y="150832"/>
                </a:lnTo>
                <a:lnTo>
                  <a:pt x="10329" y="121369"/>
                </a:lnTo>
                <a:lnTo>
                  <a:pt x="697" y="96663"/>
                </a:lnTo>
                <a:lnTo>
                  <a:pt x="0" y="85863"/>
                </a:lnTo>
                <a:lnTo>
                  <a:pt x="16106" y="38613"/>
                </a:lnTo>
                <a:lnTo>
                  <a:pt x="29390" y="24398"/>
                </a:lnTo>
                <a:lnTo>
                  <a:pt x="66514" y="5740"/>
                </a:lnTo>
                <a:lnTo>
                  <a:pt x="102825" y="0"/>
                </a:lnTo>
                <a:lnTo>
                  <a:pt x="162560" y="9354"/>
                </a:lnTo>
                <a:lnTo>
                  <a:pt x="199783" y="22128"/>
                </a:lnTo>
                <a:lnTo>
                  <a:pt x="220989" y="35398"/>
                </a:lnTo>
                <a:lnTo>
                  <a:pt x="238212" y="52995"/>
                </a:lnTo>
                <a:lnTo>
                  <a:pt x="247427" y="75633"/>
                </a:lnTo>
                <a:lnTo>
                  <a:pt x="250353" y="100122"/>
                </a:lnTo>
                <a:lnTo>
                  <a:pt x="247754" y="122705"/>
                </a:lnTo>
                <a:lnTo>
                  <a:pt x="239580" y="141320"/>
                </a:lnTo>
                <a:lnTo>
                  <a:pt x="228063" y="161835"/>
                </a:lnTo>
                <a:lnTo>
                  <a:pt x="223214" y="1765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684766" y="410611"/>
            <a:ext cx="126343" cy="189514"/>
            <a:chOff x="2684766" y="410611"/>
            <a:chExt cx="126343" cy="189514"/>
          </a:xfrm>
        </p:grpSpPr>
        <p:sp>
          <p:nvSpPr>
            <p:cNvPr id="6" name="Freeform 5"/>
            <p:cNvSpPr/>
            <p:nvPr/>
          </p:nvSpPr>
          <p:spPr>
            <a:xfrm>
              <a:off x="2684766" y="442196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105285" y="0"/>
                  </a:moveTo>
                  <a:lnTo>
                    <a:pt x="76604" y="53875"/>
                  </a:lnTo>
                  <a:lnTo>
                    <a:pt x="38244" y="11475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05823" y="410611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0" y="0"/>
                  </a:moveTo>
                  <a:lnTo>
                    <a:pt x="9576" y="24046"/>
                  </a:lnTo>
                  <a:lnTo>
                    <a:pt x="54310" y="86287"/>
                  </a:lnTo>
                  <a:lnTo>
                    <a:pt x="99248" y="144086"/>
                  </a:lnTo>
                  <a:lnTo>
                    <a:pt x="10528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232578" y="291963"/>
            <a:ext cx="1284148" cy="550317"/>
            <a:chOff x="3232578" y="291963"/>
            <a:chExt cx="1284148" cy="550317"/>
          </a:xfrm>
        </p:grpSpPr>
        <p:sp>
          <p:nvSpPr>
            <p:cNvPr id="9" name="Freeform 8"/>
            <p:cNvSpPr/>
            <p:nvPr/>
          </p:nvSpPr>
          <p:spPr>
            <a:xfrm>
              <a:off x="3232578" y="291963"/>
              <a:ext cx="541170" cy="516583"/>
            </a:xfrm>
            <a:custGeom>
              <a:avLst/>
              <a:gdLst/>
              <a:ahLst/>
              <a:cxnLst/>
              <a:rect l="0" t="0" r="0" b="0"/>
              <a:pathLst>
                <a:path w="541170" h="516583">
                  <a:moveTo>
                    <a:pt x="189183" y="34420"/>
                  </a:moveTo>
                  <a:lnTo>
                    <a:pt x="172416" y="28831"/>
                  </a:lnTo>
                  <a:lnTo>
                    <a:pt x="139632" y="30944"/>
                  </a:lnTo>
                  <a:lnTo>
                    <a:pt x="88971" y="43309"/>
                  </a:lnTo>
                  <a:lnTo>
                    <a:pt x="54008" y="67068"/>
                  </a:lnTo>
                  <a:lnTo>
                    <a:pt x="46424" y="73733"/>
                  </a:lnTo>
                  <a:lnTo>
                    <a:pt x="18681" y="127999"/>
                  </a:lnTo>
                  <a:lnTo>
                    <a:pt x="8119" y="150880"/>
                  </a:lnTo>
                  <a:lnTo>
                    <a:pt x="1339" y="203697"/>
                  </a:lnTo>
                  <a:lnTo>
                    <a:pt x="0" y="264779"/>
                  </a:lnTo>
                  <a:lnTo>
                    <a:pt x="9311" y="324765"/>
                  </a:lnTo>
                  <a:lnTo>
                    <a:pt x="26054" y="365203"/>
                  </a:lnTo>
                  <a:lnTo>
                    <a:pt x="67680" y="424515"/>
                  </a:lnTo>
                  <a:lnTo>
                    <a:pt x="116121" y="471099"/>
                  </a:lnTo>
                  <a:lnTo>
                    <a:pt x="158894" y="492381"/>
                  </a:lnTo>
                  <a:lnTo>
                    <a:pt x="211190" y="507850"/>
                  </a:lnTo>
                  <a:lnTo>
                    <a:pt x="266580" y="516582"/>
                  </a:lnTo>
                  <a:lnTo>
                    <a:pt x="328274" y="506995"/>
                  </a:lnTo>
                  <a:lnTo>
                    <a:pt x="382644" y="488337"/>
                  </a:lnTo>
                  <a:lnTo>
                    <a:pt x="441000" y="452135"/>
                  </a:lnTo>
                  <a:lnTo>
                    <a:pt x="485990" y="402466"/>
                  </a:lnTo>
                  <a:lnTo>
                    <a:pt x="516799" y="350215"/>
                  </a:lnTo>
                  <a:lnTo>
                    <a:pt x="532664" y="299744"/>
                  </a:lnTo>
                  <a:lnTo>
                    <a:pt x="541169" y="258614"/>
                  </a:lnTo>
                  <a:lnTo>
                    <a:pt x="534749" y="202794"/>
                  </a:lnTo>
                  <a:lnTo>
                    <a:pt x="522216" y="146708"/>
                  </a:lnTo>
                  <a:lnTo>
                    <a:pt x="493537" y="87985"/>
                  </a:lnTo>
                  <a:lnTo>
                    <a:pt x="478869" y="67585"/>
                  </a:lnTo>
                  <a:lnTo>
                    <a:pt x="437738" y="35425"/>
                  </a:lnTo>
                  <a:lnTo>
                    <a:pt x="379539" y="7863"/>
                  </a:lnTo>
                  <a:lnTo>
                    <a:pt x="358014" y="0"/>
                  </a:lnTo>
                  <a:lnTo>
                    <a:pt x="314986" y="175"/>
                  </a:lnTo>
                  <a:lnTo>
                    <a:pt x="253670" y="13937"/>
                  </a:lnTo>
                  <a:lnTo>
                    <a:pt x="220769" y="23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00829" y="747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87335" y="379025"/>
              <a:ext cx="29391" cy="463255"/>
            </a:xfrm>
            <a:custGeom>
              <a:avLst/>
              <a:gdLst/>
              <a:ahLst/>
              <a:cxnLst/>
              <a:rect l="0" t="0" r="0" b="0"/>
              <a:pathLst>
                <a:path w="29391" h="463255">
                  <a:moveTo>
                    <a:pt x="8333" y="0"/>
                  </a:moveTo>
                  <a:lnTo>
                    <a:pt x="0" y="52051"/>
                  </a:lnTo>
                  <a:lnTo>
                    <a:pt x="1575" y="111349"/>
                  </a:lnTo>
                  <a:lnTo>
                    <a:pt x="6499" y="157113"/>
                  </a:lnTo>
                  <a:lnTo>
                    <a:pt x="12587" y="204749"/>
                  </a:lnTo>
                  <a:lnTo>
                    <a:pt x="17002" y="260838"/>
                  </a:lnTo>
                  <a:lnTo>
                    <a:pt x="25730" y="324052"/>
                  </a:lnTo>
                  <a:lnTo>
                    <a:pt x="28306" y="380285"/>
                  </a:lnTo>
                  <a:lnTo>
                    <a:pt x="29176" y="439803"/>
                  </a:lnTo>
                  <a:lnTo>
                    <a:pt x="2939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61803" y="389554"/>
              <a:ext cx="233866" cy="236343"/>
            </a:xfrm>
            <a:custGeom>
              <a:avLst/>
              <a:gdLst/>
              <a:ahLst/>
              <a:cxnLst/>
              <a:rect l="0" t="0" r="0" b="0"/>
              <a:pathLst>
                <a:path w="233866" h="236343">
                  <a:moveTo>
                    <a:pt x="233865" y="200041"/>
                  </a:moveTo>
                  <a:lnTo>
                    <a:pt x="184934" y="203161"/>
                  </a:lnTo>
                  <a:lnTo>
                    <a:pt x="131393" y="214696"/>
                  </a:lnTo>
                  <a:lnTo>
                    <a:pt x="73188" y="231708"/>
                  </a:lnTo>
                  <a:lnTo>
                    <a:pt x="47809" y="236342"/>
                  </a:lnTo>
                  <a:lnTo>
                    <a:pt x="24832" y="234503"/>
                  </a:lnTo>
                  <a:lnTo>
                    <a:pt x="16131" y="230034"/>
                  </a:lnTo>
                  <a:lnTo>
                    <a:pt x="3344" y="215711"/>
                  </a:lnTo>
                  <a:lnTo>
                    <a:pt x="0" y="194528"/>
                  </a:lnTo>
                  <a:lnTo>
                    <a:pt x="10349" y="137531"/>
                  </a:lnTo>
                  <a:lnTo>
                    <a:pt x="26948" y="78726"/>
                  </a:lnTo>
                  <a:lnTo>
                    <a:pt x="36038" y="19625"/>
                  </a:lnTo>
                  <a:lnTo>
                    <a:pt x="443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1622317" y="1029621"/>
            <a:ext cx="223000" cy="415714"/>
          </a:xfrm>
          <a:custGeom>
            <a:avLst/>
            <a:gdLst/>
            <a:ahLst/>
            <a:cxnLst/>
            <a:rect l="0" t="0" r="0" b="0"/>
            <a:pathLst>
              <a:path w="223000" h="415714">
                <a:moveTo>
                  <a:pt x="117714" y="0"/>
                </a:moveTo>
                <a:lnTo>
                  <a:pt x="103060" y="43962"/>
                </a:lnTo>
                <a:lnTo>
                  <a:pt x="102623" y="63992"/>
                </a:lnTo>
                <a:lnTo>
                  <a:pt x="106585" y="124327"/>
                </a:lnTo>
                <a:lnTo>
                  <a:pt x="103947" y="179280"/>
                </a:lnTo>
                <a:lnTo>
                  <a:pt x="98097" y="240784"/>
                </a:lnTo>
                <a:lnTo>
                  <a:pt x="96942" y="302022"/>
                </a:lnTo>
                <a:lnTo>
                  <a:pt x="96742" y="350881"/>
                </a:lnTo>
                <a:lnTo>
                  <a:pt x="94342" y="393173"/>
                </a:lnTo>
                <a:lnTo>
                  <a:pt x="85490" y="412999"/>
                </a:lnTo>
                <a:lnTo>
                  <a:pt x="81023" y="415713"/>
                </a:lnTo>
                <a:lnTo>
                  <a:pt x="76876" y="414012"/>
                </a:lnTo>
                <a:lnTo>
                  <a:pt x="69148" y="402764"/>
                </a:lnTo>
                <a:lnTo>
                  <a:pt x="46404" y="345581"/>
                </a:lnTo>
                <a:lnTo>
                  <a:pt x="20918" y="285642"/>
                </a:lnTo>
                <a:lnTo>
                  <a:pt x="3766" y="253090"/>
                </a:lnTo>
                <a:lnTo>
                  <a:pt x="805" y="249445"/>
                </a:lnTo>
                <a:lnTo>
                  <a:pt x="0" y="250525"/>
                </a:lnTo>
                <a:lnTo>
                  <a:pt x="634" y="254754"/>
                </a:lnTo>
                <a:lnTo>
                  <a:pt x="30508" y="316592"/>
                </a:lnTo>
                <a:lnTo>
                  <a:pt x="68936" y="370685"/>
                </a:lnTo>
                <a:lnTo>
                  <a:pt x="90913" y="391502"/>
                </a:lnTo>
                <a:lnTo>
                  <a:pt x="109312" y="401338"/>
                </a:lnTo>
                <a:lnTo>
                  <a:pt x="116792" y="400920"/>
                </a:lnTo>
                <a:lnTo>
                  <a:pt x="122948" y="397131"/>
                </a:lnTo>
                <a:lnTo>
                  <a:pt x="181021" y="336835"/>
                </a:lnTo>
                <a:lnTo>
                  <a:pt x="213658" y="302976"/>
                </a:lnTo>
                <a:lnTo>
                  <a:pt x="222999" y="2842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310863" y="1494388"/>
            <a:ext cx="21058" cy="294799"/>
          </a:xfrm>
          <a:custGeom>
            <a:avLst/>
            <a:gdLst/>
            <a:ahLst/>
            <a:cxnLst/>
            <a:rect l="0" t="0" r="0" b="0"/>
            <a:pathLst>
              <a:path w="21058" h="294799">
                <a:moveTo>
                  <a:pt x="21057" y="0"/>
                </a:moveTo>
                <a:lnTo>
                  <a:pt x="12724" y="37478"/>
                </a:lnTo>
                <a:lnTo>
                  <a:pt x="10962" y="94491"/>
                </a:lnTo>
                <a:lnTo>
                  <a:pt x="10614" y="154842"/>
                </a:lnTo>
                <a:lnTo>
                  <a:pt x="7426" y="215637"/>
                </a:lnTo>
                <a:lnTo>
                  <a:pt x="978" y="276748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142407" y="1432377"/>
            <a:ext cx="368499" cy="314998"/>
          </a:xfrm>
          <a:custGeom>
            <a:avLst/>
            <a:gdLst/>
            <a:ahLst/>
            <a:cxnLst/>
            <a:rect l="0" t="0" r="0" b="0"/>
            <a:pathLst>
              <a:path w="368499" h="314998">
                <a:moveTo>
                  <a:pt x="0" y="135711"/>
                </a:moveTo>
                <a:lnTo>
                  <a:pt x="9576" y="104429"/>
                </a:lnTo>
                <a:lnTo>
                  <a:pt x="39404" y="60434"/>
                </a:lnTo>
                <a:lnTo>
                  <a:pt x="56117" y="46492"/>
                </a:lnTo>
                <a:lnTo>
                  <a:pt x="116119" y="12050"/>
                </a:lnTo>
                <a:lnTo>
                  <a:pt x="138176" y="4711"/>
                </a:lnTo>
                <a:lnTo>
                  <a:pt x="190464" y="0"/>
                </a:lnTo>
                <a:lnTo>
                  <a:pt x="215672" y="1695"/>
                </a:lnTo>
                <a:lnTo>
                  <a:pt x="264116" y="28216"/>
                </a:lnTo>
                <a:lnTo>
                  <a:pt x="289477" y="53948"/>
                </a:lnTo>
                <a:lnTo>
                  <a:pt x="298282" y="76755"/>
                </a:lnTo>
                <a:lnTo>
                  <a:pt x="301026" y="101319"/>
                </a:lnTo>
                <a:lnTo>
                  <a:pt x="298346" y="123935"/>
                </a:lnTo>
                <a:lnTo>
                  <a:pt x="290136" y="142565"/>
                </a:lnTo>
                <a:lnTo>
                  <a:pt x="265801" y="173589"/>
                </a:lnTo>
                <a:lnTo>
                  <a:pt x="239803" y="189568"/>
                </a:lnTo>
                <a:lnTo>
                  <a:pt x="220053" y="191623"/>
                </a:lnTo>
                <a:lnTo>
                  <a:pt x="209873" y="190533"/>
                </a:lnTo>
                <a:lnTo>
                  <a:pt x="205426" y="187467"/>
                </a:lnTo>
                <a:lnTo>
                  <a:pt x="204801" y="183083"/>
                </a:lnTo>
                <a:lnTo>
                  <a:pt x="206724" y="177821"/>
                </a:lnTo>
                <a:lnTo>
                  <a:pt x="210346" y="176652"/>
                </a:lnTo>
                <a:lnTo>
                  <a:pt x="215100" y="178213"/>
                </a:lnTo>
                <a:lnTo>
                  <a:pt x="226621" y="187356"/>
                </a:lnTo>
                <a:lnTo>
                  <a:pt x="245092" y="212234"/>
                </a:lnTo>
                <a:lnTo>
                  <a:pt x="284955" y="274942"/>
                </a:lnTo>
                <a:lnTo>
                  <a:pt x="312481" y="309572"/>
                </a:lnTo>
                <a:lnTo>
                  <a:pt x="320625" y="313619"/>
                </a:lnTo>
                <a:lnTo>
                  <a:pt x="339032" y="314997"/>
                </a:lnTo>
                <a:lnTo>
                  <a:pt x="352672" y="311710"/>
                </a:lnTo>
                <a:lnTo>
                  <a:pt x="368498" y="3041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514103" y="1599673"/>
            <a:ext cx="87090" cy="147039"/>
          </a:xfrm>
          <a:custGeom>
            <a:avLst/>
            <a:gdLst/>
            <a:ahLst/>
            <a:cxnLst/>
            <a:rect l="0" t="0" r="0" b="0"/>
            <a:pathLst>
              <a:path w="87090" h="147039">
                <a:moveTo>
                  <a:pt x="49444" y="10529"/>
                </a:moveTo>
                <a:lnTo>
                  <a:pt x="27087" y="16118"/>
                </a:lnTo>
                <a:lnTo>
                  <a:pt x="19332" y="21274"/>
                </a:lnTo>
                <a:lnTo>
                  <a:pt x="7595" y="36361"/>
                </a:lnTo>
                <a:lnTo>
                  <a:pt x="0" y="70175"/>
                </a:lnTo>
                <a:lnTo>
                  <a:pt x="3338" y="109830"/>
                </a:lnTo>
                <a:lnTo>
                  <a:pt x="11795" y="131092"/>
                </a:lnTo>
                <a:lnTo>
                  <a:pt x="17326" y="140037"/>
                </a:lnTo>
                <a:lnTo>
                  <a:pt x="25692" y="144831"/>
                </a:lnTo>
                <a:lnTo>
                  <a:pt x="47467" y="147038"/>
                </a:lnTo>
                <a:lnTo>
                  <a:pt x="57484" y="143649"/>
                </a:lnTo>
                <a:lnTo>
                  <a:pt x="74855" y="130524"/>
                </a:lnTo>
                <a:lnTo>
                  <a:pt x="84134" y="109874"/>
                </a:lnTo>
                <a:lnTo>
                  <a:pt x="87089" y="85098"/>
                </a:lnTo>
                <a:lnTo>
                  <a:pt x="84503" y="58488"/>
                </a:lnTo>
                <a:lnTo>
                  <a:pt x="76334" y="37303"/>
                </a:lnTo>
                <a:lnTo>
                  <a:pt x="64821" y="15342"/>
                </a:lnTo>
                <a:lnTo>
                  <a:pt x="5997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1616190" y="1589145"/>
            <a:ext cx="224414" cy="159052"/>
          </a:xfrm>
          <a:custGeom>
            <a:avLst/>
            <a:gdLst/>
            <a:ahLst/>
            <a:cxnLst/>
            <a:rect l="0" t="0" r="0" b="0"/>
            <a:pathLst>
              <a:path w="224414" h="159052">
                <a:moveTo>
                  <a:pt x="0" y="10528"/>
                </a:moveTo>
                <a:lnTo>
                  <a:pt x="14654" y="69145"/>
                </a:lnTo>
                <a:lnTo>
                  <a:pt x="29367" y="113744"/>
                </a:lnTo>
                <a:lnTo>
                  <a:pt x="40738" y="130881"/>
                </a:lnTo>
                <a:lnTo>
                  <a:pt x="48216" y="135217"/>
                </a:lnTo>
                <a:lnTo>
                  <a:pt x="65883" y="136915"/>
                </a:lnTo>
                <a:lnTo>
                  <a:pt x="73168" y="133391"/>
                </a:lnTo>
                <a:lnTo>
                  <a:pt x="84381" y="120116"/>
                </a:lnTo>
                <a:lnTo>
                  <a:pt x="97271" y="92912"/>
                </a:lnTo>
                <a:lnTo>
                  <a:pt x="101112" y="90017"/>
                </a:lnTo>
                <a:lnTo>
                  <a:pt x="104843" y="91596"/>
                </a:lnTo>
                <a:lnTo>
                  <a:pt x="112107" y="102711"/>
                </a:lnTo>
                <a:lnTo>
                  <a:pt x="129423" y="135322"/>
                </a:lnTo>
                <a:lnTo>
                  <a:pt x="142919" y="149050"/>
                </a:lnTo>
                <a:lnTo>
                  <a:pt x="160615" y="159051"/>
                </a:lnTo>
                <a:lnTo>
                  <a:pt x="169078" y="158676"/>
                </a:lnTo>
                <a:lnTo>
                  <a:pt x="177059" y="154917"/>
                </a:lnTo>
                <a:lnTo>
                  <a:pt x="199471" y="132859"/>
                </a:lnTo>
                <a:lnTo>
                  <a:pt x="217810" y="104096"/>
                </a:lnTo>
                <a:lnTo>
                  <a:pt x="222415" y="93964"/>
                </a:lnTo>
                <a:lnTo>
                  <a:pt x="224413" y="70227"/>
                </a:lnTo>
                <a:lnTo>
                  <a:pt x="213056" y="9978"/>
                </a:lnTo>
                <a:lnTo>
                  <a:pt x="21057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1921516" y="1555590"/>
            <a:ext cx="139967" cy="194606"/>
          </a:xfrm>
          <a:custGeom>
            <a:avLst/>
            <a:gdLst/>
            <a:ahLst/>
            <a:cxnLst/>
            <a:rect l="0" t="0" r="0" b="0"/>
            <a:pathLst>
              <a:path w="139967" h="194606">
                <a:moveTo>
                  <a:pt x="94757" y="33555"/>
                </a:moveTo>
                <a:lnTo>
                  <a:pt x="89167" y="16787"/>
                </a:lnTo>
                <a:lnTo>
                  <a:pt x="77065" y="5435"/>
                </a:lnTo>
                <a:lnTo>
                  <a:pt x="68924" y="771"/>
                </a:lnTo>
                <a:lnTo>
                  <a:pt x="59987" y="0"/>
                </a:lnTo>
                <a:lnTo>
                  <a:pt x="40699" y="5384"/>
                </a:lnTo>
                <a:lnTo>
                  <a:pt x="15699" y="21568"/>
                </a:lnTo>
                <a:lnTo>
                  <a:pt x="11635" y="29073"/>
                </a:lnTo>
                <a:lnTo>
                  <a:pt x="10241" y="46771"/>
                </a:lnTo>
                <a:lnTo>
                  <a:pt x="15016" y="52894"/>
                </a:lnTo>
                <a:lnTo>
                  <a:pt x="73940" y="72471"/>
                </a:lnTo>
                <a:lnTo>
                  <a:pt x="104186" y="83950"/>
                </a:lnTo>
                <a:lnTo>
                  <a:pt x="120784" y="95337"/>
                </a:lnTo>
                <a:lnTo>
                  <a:pt x="132841" y="111316"/>
                </a:lnTo>
                <a:lnTo>
                  <a:pt x="137693" y="120491"/>
                </a:lnTo>
                <a:lnTo>
                  <a:pt x="139966" y="140043"/>
                </a:lnTo>
                <a:lnTo>
                  <a:pt x="135907" y="159262"/>
                </a:lnTo>
                <a:lnTo>
                  <a:pt x="126304" y="175602"/>
                </a:lnTo>
                <a:lnTo>
                  <a:pt x="111117" y="187544"/>
                </a:lnTo>
                <a:lnTo>
                  <a:pt x="102154" y="192366"/>
                </a:lnTo>
                <a:lnTo>
                  <a:pt x="79717" y="194605"/>
                </a:lnTo>
                <a:lnTo>
                  <a:pt x="17296" y="183423"/>
                </a:lnTo>
                <a:lnTo>
                  <a:pt x="0" y="1809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510913" y="1000207"/>
            <a:ext cx="1358850" cy="744397"/>
            <a:chOff x="3510913" y="1000207"/>
            <a:chExt cx="1358850" cy="744397"/>
          </a:xfrm>
        </p:grpSpPr>
        <p:sp>
          <p:nvSpPr>
            <p:cNvPr id="20" name="Freeform 19"/>
            <p:cNvSpPr/>
            <p:nvPr/>
          </p:nvSpPr>
          <p:spPr>
            <a:xfrm>
              <a:off x="3917262" y="1000207"/>
              <a:ext cx="188853" cy="347329"/>
            </a:xfrm>
            <a:custGeom>
              <a:avLst/>
              <a:gdLst/>
              <a:ahLst/>
              <a:cxnLst/>
              <a:rect l="0" t="0" r="0" b="0"/>
              <a:pathLst>
                <a:path w="188853" h="347329">
                  <a:moveTo>
                    <a:pt x="73038" y="0"/>
                  </a:moveTo>
                  <a:lnTo>
                    <a:pt x="73038" y="54144"/>
                  </a:lnTo>
                  <a:lnTo>
                    <a:pt x="73038" y="109091"/>
                  </a:lnTo>
                  <a:lnTo>
                    <a:pt x="74208" y="163835"/>
                  </a:lnTo>
                  <a:lnTo>
                    <a:pt x="82103" y="226079"/>
                  </a:lnTo>
                  <a:lnTo>
                    <a:pt x="84447" y="279881"/>
                  </a:lnTo>
                  <a:lnTo>
                    <a:pt x="92594" y="341923"/>
                  </a:lnTo>
                  <a:lnTo>
                    <a:pt x="91925" y="347272"/>
                  </a:lnTo>
                  <a:lnTo>
                    <a:pt x="90308" y="347328"/>
                  </a:lnTo>
                  <a:lnTo>
                    <a:pt x="54653" y="287970"/>
                  </a:lnTo>
                  <a:lnTo>
                    <a:pt x="26079" y="235651"/>
                  </a:lnTo>
                  <a:lnTo>
                    <a:pt x="7714" y="212358"/>
                  </a:lnTo>
                  <a:lnTo>
                    <a:pt x="2582" y="208252"/>
                  </a:lnTo>
                  <a:lnTo>
                    <a:pt x="331" y="209025"/>
                  </a:lnTo>
                  <a:lnTo>
                    <a:pt x="0" y="213049"/>
                  </a:lnTo>
                  <a:lnTo>
                    <a:pt x="16280" y="244725"/>
                  </a:lnTo>
                  <a:lnTo>
                    <a:pt x="48510" y="304382"/>
                  </a:lnTo>
                  <a:lnTo>
                    <a:pt x="80524" y="343344"/>
                  </a:lnTo>
                  <a:lnTo>
                    <a:pt x="87388" y="345879"/>
                  </a:lnTo>
                  <a:lnTo>
                    <a:pt x="94303" y="345230"/>
                  </a:lnTo>
                  <a:lnTo>
                    <a:pt x="108226" y="338269"/>
                  </a:lnTo>
                  <a:lnTo>
                    <a:pt x="129217" y="320026"/>
                  </a:lnTo>
                  <a:lnTo>
                    <a:pt x="170137" y="273399"/>
                  </a:lnTo>
                  <a:lnTo>
                    <a:pt x="18885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10913" y="1393989"/>
              <a:ext cx="174062" cy="314410"/>
            </a:xfrm>
            <a:custGeom>
              <a:avLst/>
              <a:gdLst/>
              <a:ahLst/>
              <a:cxnLst/>
              <a:rect l="0" t="0" r="0" b="0"/>
              <a:pathLst>
                <a:path w="174062" h="314410">
                  <a:moveTo>
                    <a:pt x="121418" y="48415"/>
                  </a:moveTo>
                  <a:lnTo>
                    <a:pt x="111843" y="24368"/>
                  </a:lnTo>
                  <a:lnTo>
                    <a:pt x="101175" y="10041"/>
                  </a:lnTo>
                  <a:lnTo>
                    <a:pt x="82395" y="2114"/>
                  </a:lnTo>
                  <a:lnTo>
                    <a:pt x="70836" y="0"/>
                  </a:lnTo>
                  <a:lnTo>
                    <a:pt x="60791" y="930"/>
                  </a:lnTo>
                  <a:lnTo>
                    <a:pt x="43390" y="8203"/>
                  </a:lnTo>
                  <a:lnTo>
                    <a:pt x="30977" y="22354"/>
                  </a:lnTo>
                  <a:lnTo>
                    <a:pt x="13476" y="60035"/>
                  </a:lnTo>
                  <a:lnTo>
                    <a:pt x="5990" y="115744"/>
                  </a:lnTo>
                  <a:lnTo>
                    <a:pt x="0" y="151812"/>
                  </a:lnTo>
                  <a:lnTo>
                    <a:pt x="4151" y="201680"/>
                  </a:lnTo>
                  <a:lnTo>
                    <a:pt x="7298" y="232346"/>
                  </a:lnTo>
                  <a:lnTo>
                    <a:pt x="16496" y="261573"/>
                  </a:lnTo>
                  <a:lnTo>
                    <a:pt x="31502" y="283922"/>
                  </a:lnTo>
                  <a:lnTo>
                    <a:pt x="49870" y="300483"/>
                  </a:lnTo>
                  <a:lnTo>
                    <a:pt x="69732" y="311744"/>
                  </a:lnTo>
                  <a:lnTo>
                    <a:pt x="90257" y="314409"/>
                  </a:lnTo>
                  <a:lnTo>
                    <a:pt x="141361" y="303588"/>
                  </a:lnTo>
                  <a:lnTo>
                    <a:pt x="174061" y="29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4589" y="1568746"/>
              <a:ext cx="133082" cy="132824"/>
            </a:xfrm>
            <a:custGeom>
              <a:avLst/>
              <a:gdLst/>
              <a:ahLst/>
              <a:cxnLst/>
              <a:rect l="0" t="0" r="0" b="0"/>
              <a:pathLst>
                <a:path w="133082" h="132824">
                  <a:moveTo>
                    <a:pt x="87255" y="31585"/>
                  </a:moveTo>
                  <a:lnTo>
                    <a:pt x="76077" y="14818"/>
                  </a:lnTo>
                  <a:lnTo>
                    <a:pt x="68105" y="11048"/>
                  </a:lnTo>
                  <a:lnTo>
                    <a:pt x="46768" y="9979"/>
                  </a:lnTo>
                  <a:lnTo>
                    <a:pt x="27927" y="16523"/>
                  </a:lnTo>
                  <a:lnTo>
                    <a:pt x="19627" y="21544"/>
                  </a:lnTo>
                  <a:lnTo>
                    <a:pt x="7286" y="36481"/>
                  </a:lnTo>
                  <a:lnTo>
                    <a:pt x="2356" y="45378"/>
                  </a:lnTo>
                  <a:lnTo>
                    <a:pt x="0" y="64621"/>
                  </a:lnTo>
                  <a:lnTo>
                    <a:pt x="4021" y="83703"/>
                  </a:lnTo>
                  <a:lnTo>
                    <a:pt x="25667" y="115016"/>
                  </a:lnTo>
                  <a:lnTo>
                    <a:pt x="32158" y="122301"/>
                  </a:lnTo>
                  <a:lnTo>
                    <a:pt x="51849" y="130395"/>
                  </a:lnTo>
                  <a:lnTo>
                    <a:pt x="75029" y="132823"/>
                  </a:lnTo>
                  <a:lnTo>
                    <a:pt x="97029" y="130002"/>
                  </a:lnTo>
                  <a:lnTo>
                    <a:pt x="105470" y="125272"/>
                  </a:lnTo>
                  <a:lnTo>
                    <a:pt x="117967" y="110659"/>
                  </a:lnTo>
                  <a:lnTo>
                    <a:pt x="131580" y="82700"/>
                  </a:lnTo>
                  <a:lnTo>
                    <a:pt x="133081" y="62492"/>
                  </a:lnTo>
                  <a:lnTo>
                    <a:pt x="128679" y="41812"/>
                  </a:lnTo>
                  <a:lnTo>
                    <a:pt x="114217" y="13948"/>
                  </a:lnTo>
                  <a:lnTo>
                    <a:pt x="977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37658" y="1442404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5684" y="172463"/>
                  </a:lnTo>
                  <a:lnTo>
                    <a:pt x="21165" y="234281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37353" y="1579274"/>
              <a:ext cx="118676" cy="147355"/>
            </a:xfrm>
            <a:custGeom>
              <a:avLst/>
              <a:gdLst/>
              <a:ahLst/>
              <a:cxnLst/>
              <a:rect l="0" t="0" r="0" b="0"/>
              <a:pathLst>
                <a:path w="118676" h="147355">
                  <a:moveTo>
                    <a:pt x="5590" y="21057"/>
                  </a:moveTo>
                  <a:lnTo>
                    <a:pt x="0" y="37825"/>
                  </a:lnTo>
                  <a:lnTo>
                    <a:pt x="4442" y="89403"/>
                  </a:lnTo>
                  <a:lnTo>
                    <a:pt x="14478" y="123586"/>
                  </a:lnTo>
                  <a:lnTo>
                    <a:pt x="25528" y="141105"/>
                  </a:lnTo>
                  <a:lnTo>
                    <a:pt x="32920" y="145543"/>
                  </a:lnTo>
                  <a:lnTo>
                    <a:pt x="50492" y="147354"/>
                  </a:lnTo>
                  <a:lnTo>
                    <a:pt x="58921" y="143859"/>
                  </a:lnTo>
                  <a:lnTo>
                    <a:pt x="96465" y="109022"/>
                  </a:lnTo>
                  <a:lnTo>
                    <a:pt x="112194" y="76627"/>
                  </a:lnTo>
                  <a:lnTo>
                    <a:pt x="118675" y="37392"/>
                  </a:lnTo>
                  <a:lnTo>
                    <a:pt x="117071" y="19348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00870" y="1579274"/>
              <a:ext cx="242157" cy="126343"/>
            </a:xfrm>
            <a:custGeom>
              <a:avLst/>
              <a:gdLst/>
              <a:ahLst/>
              <a:cxnLst/>
              <a:rect l="0" t="0" r="0" b="0"/>
              <a:pathLst>
                <a:path w="242157" h="126343">
                  <a:moveTo>
                    <a:pt x="0" y="0"/>
                  </a:moveTo>
                  <a:lnTo>
                    <a:pt x="17958" y="55045"/>
                  </a:lnTo>
                  <a:lnTo>
                    <a:pt x="36301" y="118456"/>
                  </a:lnTo>
                  <a:lnTo>
                    <a:pt x="34461" y="113478"/>
                  </a:lnTo>
                  <a:lnTo>
                    <a:pt x="31964" y="52220"/>
                  </a:lnTo>
                  <a:lnTo>
                    <a:pt x="31838" y="38323"/>
                  </a:lnTo>
                  <a:lnTo>
                    <a:pt x="35263" y="27888"/>
                  </a:lnTo>
                  <a:lnTo>
                    <a:pt x="48428" y="13175"/>
                  </a:lnTo>
                  <a:lnTo>
                    <a:pt x="55682" y="12293"/>
                  </a:lnTo>
                  <a:lnTo>
                    <a:pt x="62858" y="15214"/>
                  </a:lnTo>
                  <a:lnTo>
                    <a:pt x="69981" y="20671"/>
                  </a:lnTo>
                  <a:lnTo>
                    <a:pt x="103221" y="69001"/>
                  </a:lnTo>
                  <a:lnTo>
                    <a:pt x="107418" y="68227"/>
                  </a:lnTo>
                  <a:lnTo>
                    <a:pt x="110217" y="61863"/>
                  </a:lnTo>
                  <a:lnTo>
                    <a:pt x="115666" y="41533"/>
                  </a:lnTo>
                  <a:lnTo>
                    <a:pt x="125886" y="20799"/>
                  </a:lnTo>
                  <a:lnTo>
                    <a:pt x="133057" y="15036"/>
                  </a:lnTo>
                  <a:lnTo>
                    <a:pt x="141347" y="12364"/>
                  </a:lnTo>
                  <a:lnTo>
                    <a:pt x="150384" y="11752"/>
                  </a:lnTo>
                  <a:lnTo>
                    <a:pt x="169782" y="17311"/>
                  </a:lnTo>
                  <a:lnTo>
                    <a:pt x="179869" y="22070"/>
                  </a:lnTo>
                  <a:lnTo>
                    <a:pt x="194196" y="36715"/>
                  </a:lnTo>
                  <a:lnTo>
                    <a:pt x="220585" y="95207"/>
                  </a:lnTo>
                  <a:lnTo>
                    <a:pt x="227889" y="112504"/>
                  </a:lnTo>
                  <a:lnTo>
                    <a:pt x="24215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85140" y="1578517"/>
              <a:ext cx="136871" cy="148157"/>
            </a:xfrm>
            <a:custGeom>
              <a:avLst/>
              <a:gdLst/>
              <a:ahLst/>
              <a:cxnLst/>
              <a:rect l="0" t="0" r="0" b="0"/>
              <a:pathLst>
                <a:path w="136871" h="148157">
                  <a:moveTo>
                    <a:pt x="0" y="32343"/>
                  </a:moveTo>
                  <a:lnTo>
                    <a:pt x="14654" y="85370"/>
                  </a:lnTo>
                  <a:lnTo>
                    <a:pt x="19792" y="125052"/>
                  </a:lnTo>
                  <a:lnTo>
                    <a:pt x="19512" y="103356"/>
                  </a:lnTo>
                  <a:lnTo>
                    <a:pt x="14880" y="73661"/>
                  </a:lnTo>
                  <a:lnTo>
                    <a:pt x="25601" y="21709"/>
                  </a:lnTo>
                  <a:lnTo>
                    <a:pt x="31106" y="13555"/>
                  </a:lnTo>
                  <a:lnTo>
                    <a:pt x="46580" y="1376"/>
                  </a:lnTo>
                  <a:lnTo>
                    <a:pt x="55620" y="0"/>
                  </a:lnTo>
                  <a:lnTo>
                    <a:pt x="75022" y="4710"/>
                  </a:lnTo>
                  <a:lnTo>
                    <a:pt x="89105" y="17722"/>
                  </a:lnTo>
                  <a:lnTo>
                    <a:pt x="115317" y="75022"/>
                  </a:lnTo>
                  <a:lnTo>
                    <a:pt x="133707" y="131438"/>
                  </a:lnTo>
                  <a:lnTo>
                    <a:pt x="136870" y="148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97471" y="1544670"/>
              <a:ext cx="172292" cy="199934"/>
            </a:xfrm>
            <a:custGeom>
              <a:avLst/>
              <a:gdLst/>
              <a:ahLst/>
              <a:cxnLst/>
              <a:rect l="0" t="0" r="0" b="0"/>
              <a:pathLst>
                <a:path w="172292" h="199934">
                  <a:moveTo>
                    <a:pt x="103523" y="13547"/>
                  </a:moveTo>
                  <a:lnTo>
                    <a:pt x="86756" y="2369"/>
                  </a:lnTo>
                  <a:lnTo>
                    <a:pt x="66045" y="0"/>
                  </a:lnTo>
                  <a:lnTo>
                    <a:pt x="43583" y="4017"/>
                  </a:lnTo>
                  <a:lnTo>
                    <a:pt x="17783" y="19432"/>
                  </a:lnTo>
                  <a:lnTo>
                    <a:pt x="2636" y="32150"/>
                  </a:lnTo>
                  <a:lnTo>
                    <a:pt x="0" y="38818"/>
                  </a:lnTo>
                  <a:lnTo>
                    <a:pt x="583" y="45602"/>
                  </a:lnTo>
                  <a:lnTo>
                    <a:pt x="3311" y="52464"/>
                  </a:lnTo>
                  <a:lnTo>
                    <a:pt x="23918" y="73301"/>
                  </a:lnTo>
                  <a:lnTo>
                    <a:pt x="45527" y="81049"/>
                  </a:lnTo>
                  <a:lnTo>
                    <a:pt x="97527" y="91612"/>
                  </a:lnTo>
                  <a:lnTo>
                    <a:pt x="143283" y="106133"/>
                  </a:lnTo>
                  <a:lnTo>
                    <a:pt x="160579" y="117477"/>
                  </a:lnTo>
                  <a:lnTo>
                    <a:pt x="166127" y="126118"/>
                  </a:lnTo>
                  <a:lnTo>
                    <a:pt x="172291" y="148197"/>
                  </a:lnTo>
                  <a:lnTo>
                    <a:pt x="171596" y="158296"/>
                  </a:lnTo>
                  <a:lnTo>
                    <a:pt x="164583" y="175756"/>
                  </a:lnTo>
                  <a:lnTo>
                    <a:pt x="150548" y="188195"/>
                  </a:lnTo>
                  <a:lnTo>
                    <a:pt x="131443" y="196454"/>
                  </a:lnTo>
                  <a:lnTo>
                    <a:pt x="96718" y="199933"/>
                  </a:lnTo>
                  <a:lnTo>
                    <a:pt x="61409" y="192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997352" y="2210984"/>
            <a:ext cx="154498" cy="3064810"/>
            <a:chOff x="1997352" y="2210984"/>
            <a:chExt cx="154498" cy="3064810"/>
          </a:xfrm>
        </p:grpSpPr>
        <p:sp>
          <p:nvSpPr>
            <p:cNvPr id="29" name="Freeform 28"/>
            <p:cNvSpPr/>
            <p:nvPr/>
          </p:nvSpPr>
          <p:spPr>
            <a:xfrm>
              <a:off x="2063585" y="221098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5589" y="58617"/>
                  </a:lnTo>
                  <a:lnTo>
                    <a:pt x="9878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97352" y="2589187"/>
              <a:ext cx="150462" cy="264653"/>
            </a:xfrm>
            <a:custGeom>
              <a:avLst/>
              <a:gdLst/>
              <a:ahLst/>
              <a:cxnLst/>
              <a:rect l="0" t="0" r="0" b="0"/>
              <a:pathLst>
                <a:path w="150462" h="264653">
                  <a:moveTo>
                    <a:pt x="34648" y="21880"/>
                  </a:moveTo>
                  <a:lnTo>
                    <a:pt x="40237" y="5112"/>
                  </a:lnTo>
                  <a:lnTo>
                    <a:pt x="45393" y="1343"/>
                  </a:lnTo>
                  <a:lnTo>
                    <a:pt x="52339" y="0"/>
                  </a:lnTo>
                  <a:lnTo>
                    <a:pt x="60480" y="274"/>
                  </a:lnTo>
                  <a:lnTo>
                    <a:pt x="67077" y="3967"/>
                  </a:lnTo>
                  <a:lnTo>
                    <a:pt x="77526" y="17428"/>
                  </a:lnTo>
                  <a:lnTo>
                    <a:pt x="97457" y="76247"/>
                  </a:lnTo>
                  <a:lnTo>
                    <a:pt x="102337" y="103365"/>
                  </a:lnTo>
                  <a:lnTo>
                    <a:pt x="95938" y="158902"/>
                  </a:lnTo>
                  <a:lnTo>
                    <a:pt x="80023" y="220555"/>
                  </a:lnTo>
                  <a:lnTo>
                    <a:pt x="73142" y="242371"/>
                  </a:lnTo>
                  <a:lnTo>
                    <a:pt x="66160" y="250762"/>
                  </a:lnTo>
                  <a:lnTo>
                    <a:pt x="45923" y="263205"/>
                  </a:lnTo>
                  <a:lnTo>
                    <a:pt x="36316" y="264652"/>
                  </a:lnTo>
                  <a:lnTo>
                    <a:pt x="19401" y="260020"/>
                  </a:lnTo>
                  <a:lnTo>
                    <a:pt x="7204" y="247043"/>
                  </a:lnTo>
                  <a:lnTo>
                    <a:pt x="2314" y="238669"/>
                  </a:lnTo>
                  <a:lnTo>
                    <a:pt x="0" y="220006"/>
                  </a:lnTo>
                  <a:lnTo>
                    <a:pt x="1021" y="210116"/>
                  </a:lnTo>
                  <a:lnTo>
                    <a:pt x="6380" y="203523"/>
                  </a:lnTo>
                  <a:lnTo>
                    <a:pt x="24814" y="196197"/>
                  </a:lnTo>
                  <a:lnTo>
                    <a:pt x="45485" y="196060"/>
                  </a:lnTo>
                  <a:lnTo>
                    <a:pt x="65200" y="201069"/>
                  </a:lnTo>
                  <a:lnTo>
                    <a:pt x="126943" y="240282"/>
                  </a:lnTo>
                  <a:lnTo>
                    <a:pt x="150461" y="253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32000" y="2976791"/>
              <a:ext cx="108739" cy="231107"/>
            </a:xfrm>
            <a:custGeom>
              <a:avLst/>
              <a:gdLst/>
              <a:ahLst/>
              <a:cxnLst/>
              <a:rect l="0" t="0" r="0" b="0"/>
              <a:pathLst>
                <a:path w="108739" h="231107">
                  <a:moveTo>
                    <a:pt x="10528" y="13302"/>
                  </a:moveTo>
                  <a:lnTo>
                    <a:pt x="21707" y="2124"/>
                  </a:lnTo>
                  <a:lnTo>
                    <a:pt x="29679" y="0"/>
                  </a:lnTo>
                  <a:lnTo>
                    <a:pt x="51015" y="761"/>
                  </a:lnTo>
                  <a:lnTo>
                    <a:pt x="59746" y="4941"/>
                  </a:lnTo>
                  <a:lnTo>
                    <a:pt x="72567" y="18945"/>
                  </a:lnTo>
                  <a:lnTo>
                    <a:pt x="75284" y="27592"/>
                  </a:lnTo>
                  <a:lnTo>
                    <a:pt x="75183" y="46559"/>
                  </a:lnTo>
                  <a:lnTo>
                    <a:pt x="62960" y="76968"/>
                  </a:lnTo>
                  <a:lnTo>
                    <a:pt x="63030" y="84992"/>
                  </a:lnTo>
                  <a:lnTo>
                    <a:pt x="66587" y="91511"/>
                  </a:lnTo>
                  <a:lnTo>
                    <a:pt x="97545" y="123860"/>
                  </a:lnTo>
                  <a:lnTo>
                    <a:pt x="106914" y="141988"/>
                  </a:lnTo>
                  <a:lnTo>
                    <a:pt x="108738" y="161743"/>
                  </a:lnTo>
                  <a:lnTo>
                    <a:pt x="100378" y="203021"/>
                  </a:lnTo>
                  <a:lnTo>
                    <a:pt x="94994" y="211141"/>
                  </a:lnTo>
                  <a:lnTo>
                    <a:pt x="79654" y="223283"/>
                  </a:lnTo>
                  <a:lnTo>
                    <a:pt x="45698" y="231106"/>
                  </a:lnTo>
                  <a:lnTo>
                    <a:pt x="0" y="223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26756" y="343229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14218" y="3463875"/>
              <a:ext cx="112539" cy="103308"/>
            </a:xfrm>
            <a:custGeom>
              <a:avLst/>
              <a:gdLst/>
              <a:ahLst/>
              <a:cxnLst/>
              <a:rect l="0" t="0" r="0" b="0"/>
              <a:pathLst>
                <a:path w="112539" h="103308">
                  <a:moveTo>
                    <a:pt x="112538" y="42114"/>
                  </a:moveTo>
                  <a:lnTo>
                    <a:pt x="94557" y="57755"/>
                  </a:lnTo>
                  <a:lnTo>
                    <a:pt x="36207" y="95570"/>
                  </a:lnTo>
                  <a:lnTo>
                    <a:pt x="26556" y="102318"/>
                  </a:lnTo>
                  <a:lnTo>
                    <a:pt x="18952" y="103307"/>
                  </a:lnTo>
                  <a:lnTo>
                    <a:pt x="12713" y="100457"/>
                  </a:lnTo>
                  <a:lnTo>
                    <a:pt x="7383" y="95047"/>
                  </a:lnTo>
                  <a:lnTo>
                    <a:pt x="1462" y="76558"/>
                  </a:lnTo>
                  <a:lnTo>
                    <a:pt x="0" y="52744"/>
                  </a:lnTo>
                  <a:lnTo>
                    <a:pt x="72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42330" y="3779730"/>
              <a:ext cx="96750" cy="210571"/>
            </a:xfrm>
            <a:custGeom>
              <a:avLst/>
              <a:gdLst/>
              <a:ahLst/>
              <a:cxnLst/>
              <a:rect l="0" t="0" r="0" b="0"/>
              <a:pathLst>
                <a:path w="96750" h="210571">
                  <a:moveTo>
                    <a:pt x="84426" y="0"/>
                  </a:moveTo>
                  <a:lnTo>
                    <a:pt x="41734" y="3120"/>
                  </a:lnTo>
                  <a:lnTo>
                    <a:pt x="22168" y="9575"/>
                  </a:lnTo>
                  <a:lnTo>
                    <a:pt x="5673" y="20244"/>
                  </a:lnTo>
                  <a:lnTo>
                    <a:pt x="1509" y="27534"/>
                  </a:lnTo>
                  <a:lnTo>
                    <a:pt x="0" y="44993"/>
                  </a:lnTo>
                  <a:lnTo>
                    <a:pt x="5729" y="74552"/>
                  </a:lnTo>
                  <a:lnTo>
                    <a:pt x="10904" y="80118"/>
                  </a:lnTo>
                  <a:lnTo>
                    <a:pt x="17864" y="82658"/>
                  </a:lnTo>
                  <a:lnTo>
                    <a:pt x="54250" y="89507"/>
                  </a:lnTo>
                  <a:lnTo>
                    <a:pt x="79255" y="104380"/>
                  </a:lnTo>
                  <a:lnTo>
                    <a:pt x="91096" y="120091"/>
                  </a:lnTo>
                  <a:lnTo>
                    <a:pt x="95892" y="129194"/>
                  </a:lnTo>
                  <a:lnTo>
                    <a:pt x="96749" y="138772"/>
                  </a:lnTo>
                  <a:lnTo>
                    <a:pt x="91463" y="158773"/>
                  </a:lnTo>
                  <a:lnTo>
                    <a:pt x="75333" y="184174"/>
                  </a:lnTo>
                  <a:lnTo>
                    <a:pt x="59327" y="196109"/>
                  </a:lnTo>
                  <a:lnTo>
                    <a:pt x="40516" y="204143"/>
                  </a:lnTo>
                  <a:lnTo>
                    <a:pt x="19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37853" y="4169285"/>
              <a:ext cx="81586" cy="229047"/>
            </a:xfrm>
            <a:custGeom>
              <a:avLst/>
              <a:gdLst/>
              <a:ahLst/>
              <a:cxnLst/>
              <a:rect l="0" t="0" r="0" b="0"/>
              <a:pathLst>
                <a:path w="81586" h="229047">
                  <a:moveTo>
                    <a:pt x="67846" y="0"/>
                  </a:moveTo>
                  <a:lnTo>
                    <a:pt x="52205" y="17981"/>
                  </a:lnTo>
                  <a:lnTo>
                    <a:pt x="29409" y="75523"/>
                  </a:lnTo>
                  <a:lnTo>
                    <a:pt x="11716" y="135493"/>
                  </a:lnTo>
                  <a:lnTo>
                    <a:pt x="0" y="178712"/>
                  </a:lnTo>
                  <a:lnTo>
                    <a:pt x="1817" y="199920"/>
                  </a:lnTo>
                  <a:lnTo>
                    <a:pt x="9644" y="217925"/>
                  </a:lnTo>
                  <a:lnTo>
                    <a:pt x="15007" y="226001"/>
                  </a:lnTo>
                  <a:lnTo>
                    <a:pt x="22091" y="229046"/>
                  </a:lnTo>
                  <a:lnTo>
                    <a:pt x="30324" y="228736"/>
                  </a:lnTo>
                  <a:lnTo>
                    <a:pt x="47660" y="222153"/>
                  </a:lnTo>
                  <a:lnTo>
                    <a:pt x="63164" y="211429"/>
                  </a:lnTo>
                  <a:lnTo>
                    <a:pt x="74734" y="195743"/>
                  </a:lnTo>
                  <a:lnTo>
                    <a:pt x="79457" y="186647"/>
                  </a:lnTo>
                  <a:lnTo>
                    <a:pt x="81585" y="167182"/>
                  </a:lnTo>
                  <a:lnTo>
                    <a:pt x="80515" y="157078"/>
                  </a:lnTo>
                  <a:lnTo>
                    <a:pt x="76292" y="149172"/>
                  </a:lnTo>
                  <a:lnTo>
                    <a:pt x="62241" y="137269"/>
                  </a:lnTo>
                  <a:lnTo>
                    <a:pt x="53581" y="135966"/>
                  </a:lnTo>
                  <a:lnTo>
                    <a:pt x="467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63585" y="4643067"/>
              <a:ext cx="88265" cy="210571"/>
            </a:xfrm>
            <a:custGeom>
              <a:avLst/>
              <a:gdLst/>
              <a:ahLst/>
              <a:cxnLst/>
              <a:rect l="0" t="0" r="0" b="0"/>
              <a:pathLst>
                <a:path w="88265" h="210571">
                  <a:moveTo>
                    <a:pt x="10529" y="0"/>
                  </a:moveTo>
                  <a:lnTo>
                    <a:pt x="69145" y="0"/>
                  </a:lnTo>
                  <a:lnTo>
                    <a:pt x="77682" y="4679"/>
                  </a:lnTo>
                  <a:lnTo>
                    <a:pt x="83374" y="12478"/>
                  </a:lnTo>
                  <a:lnTo>
                    <a:pt x="87168" y="22357"/>
                  </a:lnTo>
                  <a:lnTo>
                    <a:pt x="88264" y="42691"/>
                  </a:lnTo>
                  <a:lnTo>
                    <a:pt x="79185" y="76990"/>
                  </a:lnTo>
                  <a:lnTo>
                    <a:pt x="55705" y="134747"/>
                  </a:lnTo>
                  <a:lnTo>
                    <a:pt x="13417" y="19439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28038" y="4956473"/>
              <a:ext cx="119776" cy="319321"/>
            </a:xfrm>
            <a:custGeom>
              <a:avLst/>
              <a:gdLst/>
              <a:ahLst/>
              <a:cxnLst/>
              <a:rect l="0" t="0" r="0" b="0"/>
              <a:pathLst>
                <a:path w="119776" h="319321">
                  <a:moveTo>
                    <a:pt x="119775" y="65620"/>
                  </a:moveTo>
                  <a:lnTo>
                    <a:pt x="104134" y="83601"/>
                  </a:lnTo>
                  <a:lnTo>
                    <a:pt x="80168" y="141143"/>
                  </a:lnTo>
                  <a:lnTo>
                    <a:pt x="58832" y="193015"/>
                  </a:lnTo>
                  <a:lnTo>
                    <a:pt x="43006" y="248322"/>
                  </a:lnTo>
                  <a:lnTo>
                    <a:pt x="37757" y="290290"/>
                  </a:lnTo>
                  <a:lnTo>
                    <a:pt x="40530" y="300797"/>
                  </a:lnTo>
                  <a:lnTo>
                    <a:pt x="45888" y="308973"/>
                  </a:lnTo>
                  <a:lnTo>
                    <a:pt x="52970" y="315593"/>
                  </a:lnTo>
                  <a:lnTo>
                    <a:pt x="61200" y="318836"/>
                  </a:lnTo>
                  <a:lnTo>
                    <a:pt x="79704" y="319320"/>
                  </a:lnTo>
                  <a:lnTo>
                    <a:pt x="88382" y="315472"/>
                  </a:lnTo>
                  <a:lnTo>
                    <a:pt x="104263" y="301838"/>
                  </a:lnTo>
                  <a:lnTo>
                    <a:pt x="112881" y="280960"/>
                  </a:lnTo>
                  <a:lnTo>
                    <a:pt x="115541" y="256083"/>
                  </a:lnTo>
                  <a:lnTo>
                    <a:pt x="112824" y="229429"/>
                  </a:lnTo>
                  <a:lnTo>
                    <a:pt x="104597" y="208224"/>
                  </a:lnTo>
                  <a:lnTo>
                    <a:pt x="80252" y="175547"/>
                  </a:lnTo>
                  <a:lnTo>
                    <a:pt x="23601" y="133731"/>
                  </a:lnTo>
                  <a:lnTo>
                    <a:pt x="1190" y="85941"/>
                  </a:lnTo>
                  <a:lnTo>
                    <a:pt x="0" y="65293"/>
                  </a:lnTo>
                  <a:lnTo>
                    <a:pt x="4541" y="44417"/>
                  </a:lnTo>
                  <a:lnTo>
                    <a:pt x="14357" y="23441"/>
                  </a:lnTo>
                  <a:lnTo>
                    <a:pt x="29639" y="8659"/>
                  </a:lnTo>
                  <a:lnTo>
                    <a:pt x="38627" y="3080"/>
                  </a:lnTo>
                  <a:lnTo>
                    <a:pt x="57973" y="0"/>
                  </a:lnTo>
                  <a:lnTo>
                    <a:pt x="75930" y="2530"/>
                  </a:lnTo>
                  <a:lnTo>
                    <a:pt x="98718" y="12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495253" y="1804763"/>
            <a:ext cx="1316064" cy="216709"/>
            <a:chOff x="2495253" y="1804763"/>
            <a:chExt cx="1316064" cy="216709"/>
          </a:xfrm>
        </p:grpSpPr>
        <p:sp>
          <p:nvSpPr>
            <p:cNvPr id="39" name="Freeform 38"/>
            <p:cNvSpPr/>
            <p:nvPr/>
          </p:nvSpPr>
          <p:spPr>
            <a:xfrm>
              <a:off x="2495253" y="1821430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6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69343" y="1810190"/>
              <a:ext cx="173393" cy="190787"/>
            </a:xfrm>
            <a:custGeom>
              <a:avLst/>
              <a:gdLst/>
              <a:ahLst/>
              <a:cxnLst/>
              <a:rect l="0" t="0" r="0" b="0"/>
              <a:pathLst>
                <a:path w="173393" h="190787">
                  <a:moveTo>
                    <a:pt x="15465" y="42825"/>
                  </a:moveTo>
                  <a:lnTo>
                    <a:pt x="9876" y="26057"/>
                  </a:lnTo>
                  <a:lnTo>
                    <a:pt x="10569" y="18778"/>
                  </a:lnTo>
                  <a:lnTo>
                    <a:pt x="17578" y="4452"/>
                  </a:lnTo>
                  <a:lnTo>
                    <a:pt x="25063" y="865"/>
                  </a:lnTo>
                  <a:lnTo>
                    <a:pt x="45857" y="0"/>
                  </a:lnTo>
                  <a:lnTo>
                    <a:pt x="64457" y="6634"/>
                  </a:lnTo>
                  <a:lnTo>
                    <a:pt x="72693" y="11679"/>
                  </a:lnTo>
                  <a:lnTo>
                    <a:pt x="84963" y="26643"/>
                  </a:lnTo>
                  <a:lnTo>
                    <a:pt x="89873" y="35546"/>
                  </a:lnTo>
                  <a:lnTo>
                    <a:pt x="92209" y="54798"/>
                  </a:lnTo>
                  <a:lnTo>
                    <a:pt x="87226" y="113422"/>
                  </a:lnTo>
                  <a:lnTo>
                    <a:pt x="72472" y="146021"/>
                  </a:lnTo>
                  <a:lnTo>
                    <a:pt x="39682" y="185977"/>
                  </a:lnTo>
                  <a:lnTo>
                    <a:pt x="31609" y="189733"/>
                  </a:lnTo>
                  <a:lnTo>
                    <a:pt x="13282" y="190786"/>
                  </a:lnTo>
                  <a:lnTo>
                    <a:pt x="6990" y="185919"/>
                  </a:lnTo>
                  <a:lnTo>
                    <a:pt x="0" y="168034"/>
                  </a:lnTo>
                  <a:lnTo>
                    <a:pt x="476" y="159053"/>
                  </a:lnTo>
                  <a:lnTo>
                    <a:pt x="7243" y="142835"/>
                  </a:lnTo>
                  <a:lnTo>
                    <a:pt x="14663" y="137574"/>
                  </a:lnTo>
                  <a:lnTo>
                    <a:pt x="35386" y="131729"/>
                  </a:lnTo>
                  <a:lnTo>
                    <a:pt x="67771" y="134028"/>
                  </a:lnTo>
                  <a:lnTo>
                    <a:pt x="131249" y="151924"/>
                  </a:lnTo>
                  <a:lnTo>
                    <a:pt x="173392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21720" y="1804763"/>
              <a:ext cx="138144" cy="169922"/>
            </a:xfrm>
            <a:custGeom>
              <a:avLst/>
              <a:gdLst/>
              <a:ahLst/>
              <a:cxnLst/>
              <a:rect l="0" t="0" r="0" b="0"/>
              <a:pathLst>
                <a:path w="138144" h="169922">
                  <a:moveTo>
                    <a:pt x="21057" y="27195"/>
                  </a:moveTo>
                  <a:lnTo>
                    <a:pt x="32236" y="10427"/>
                  </a:lnTo>
                  <a:lnTo>
                    <a:pt x="40208" y="5488"/>
                  </a:lnTo>
                  <a:lnTo>
                    <a:pt x="61544" y="0"/>
                  </a:lnTo>
                  <a:lnTo>
                    <a:pt x="71445" y="876"/>
                  </a:lnTo>
                  <a:lnTo>
                    <a:pt x="88685" y="8089"/>
                  </a:lnTo>
                  <a:lnTo>
                    <a:pt x="93048" y="14458"/>
                  </a:lnTo>
                  <a:lnTo>
                    <a:pt x="94777" y="30893"/>
                  </a:lnTo>
                  <a:lnTo>
                    <a:pt x="88526" y="46776"/>
                  </a:lnTo>
                  <a:lnTo>
                    <a:pt x="83584" y="54287"/>
                  </a:lnTo>
                  <a:lnTo>
                    <a:pt x="83799" y="60464"/>
                  </a:lnTo>
                  <a:lnTo>
                    <a:pt x="87451" y="65752"/>
                  </a:lnTo>
                  <a:lnTo>
                    <a:pt x="100868" y="74747"/>
                  </a:lnTo>
                  <a:lnTo>
                    <a:pt x="118530" y="82645"/>
                  </a:lnTo>
                  <a:lnTo>
                    <a:pt x="131838" y="96293"/>
                  </a:lnTo>
                  <a:lnTo>
                    <a:pt x="137025" y="104846"/>
                  </a:lnTo>
                  <a:lnTo>
                    <a:pt x="138143" y="114057"/>
                  </a:lnTo>
                  <a:lnTo>
                    <a:pt x="133147" y="133651"/>
                  </a:lnTo>
                  <a:lnTo>
                    <a:pt x="117180" y="158823"/>
                  </a:lnTo>
                  <a:lnTo>
                    <a:pt x="98094" y="167585"/>
                  </a:lnTo>
                  <a:lnTo>
                    <a:pt x="86452" y="169921"/>
                  </a:lnTo>
                  <a:lnTo>
                    <a:pt x="64160" y="166278"/>
                  </a:lnTo>
                  <a:lnTo>
                    <a:pt x="9445" y="146322"/>
                  </a:lnTo>
                  <a:lnTo>
                    <a:pt x="0" y="143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00787" y="183195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83770" y="1831958"/>
              <a:ext cx="117018" cy="93294"/>
            </a:xfrm>
            <a:custGeom>
              <a:avLst/>
              <a:gdLst/>
              <a:ahLst/>
              <a:cxnLst/>
              <a:rect l="0" t="0" r="0" b="0"/>
              <a:pathLst>
                <a:path w="117018" h="93294">
                  <a:moveTo>
                    <a:pt x="117017" y="84228"/>
                  </a:moveTo>
                  <a:lnTo>
                    <a:pt x="74326" y="87348"/>
                  </a:lnTo>
                  <a:lnTo>
                    <a:pt x="27086" y="93293"/>
                  </a:lnTo>
                  <a:lnTo>
                    <a:pt x="17289" y="90271"/>
                  </a:lnTo>
                  <a:lnTo>
                    <a:pt x="9587" y="84748"/>
                  </a:lnTo>
                  <a:lnTo>
                    <a:pt x="3284" y="77555"/>
                  </a:lnTo>
                  <a:lnTo>
                    <a:pt x="251" y="69251"/>
                  </a:lnTo>
                  <a:lnTo>
                    <a:pt x="0" y="50666"/>
                  </a:lnTo>
                  <a:lnTo>
                    <a:pt x="117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158963" y="526424"/>
            <a:ext cx="231628" cy="115815"/>
            <a:chOff x="5158963" y="526424"/>
            <a:chExt cx="231628" cy="115815"/>
          </a:xfrm>
        </p:grpSpPr>
        <p:sp>
          <p:nvSpPr>
            <p:cNvPr id="45" name="Freeform 44"/>
            <p:cNvSpPr/>
            <p:nvPr/>
          </p:nvSpPr>
          <p:spPr>
            <a:xfrm>
              <a:off x="5169492" y="526424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41506" y="2196"/>
                  </a:lnTo>
                  <a:lnTo>
                    <a:pt x="90083" y="434"/>
                  </a:lnTo>
                  <a:lnTo>
                    <a:pt x="27143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58963" y="61065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31586"/>
                  </a:moveTo>
                  <a:lnTo>
                    <a:pt x="194150" y="23253"/>
                  </a:lnTo>
                  <a:lnTo>
                    <a:pt x="142726" y="21491"/>
                  </a:lnTo>
                  <a:lnTo>
                    <a:pt x="81880" y="12781"/>
                  </a:lnTo>
                  <a:lnTo>
                    <a:pt x="24474" y="35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666326" y="-41838"/>
            <a:ext cx="1889109" cy="1031517"/>
            <a:chOff x="5666326" y="-41838"/>
            <a:chExt cx="1889109" cy="1031517"/>
          </a:xfrm>
        </p:grpSpPr>
        <p:sp>
          <p:nvSpPr>
            <p:cNvPr id="48" name="Freeform 47"/>
            <p:cNvSpPr/>
            <p:nvPr/>
          </p:nvSpPr>
          <p:spPr>
            <a:xfrm>
              <a:off x="5823971" y="297690"/>
              <a:ext cx="406330" cy="509993"/>
            </a:xfrm>
            <a:custGeom>
              <a:avLst/>
              <a:gdLst/>
              <a:ahLst/>
              <a:cxnLst/>
              <a:rect l="0" t="0" r="0" b="0"/>
              <a:pathLst>
                <a:path w="406330" h="509993">
                  <a:moveTo>
                    <a:pt x="166744" y="18164"/>
                  </a:moveTo>
                  <a:lnTo>
                    <a:pt x="114039" y="37293"/>
                  </a:lnTo>
                  <a:lnTo>
                    <a:pt x="54574" y="88553"/>
                  </a:lnTo>
                  <a:lnTo>
                    <a:pt x="27696" y="143262"/>
                  </a:lnTo>
                  <a:lnTo>
                    <a:pt x="6956" y="191964"/>
                  </a:lnTo>
                  <a:lnTo>
                    <a:pt x="0" y="247814"/>
                  </a:lnTo>
                  <a:lnTo>
                    <a:pt x="1746" y="310839"/>
                  </a:lnTo>
                  <a:lnTo>
                    <a:pt x="13009" y="363106"/>
                  </a:lnTo>
                  <a:lnTo>
                    <a:pt x="36074" y="414461"/>
                  </a:lnTo>
                  <a:lnTo>
                    <a:pt x="73212" y="456494"/>
                  </a:lnTo>
                  <a:lnTo>
                    <a:pt x="135266" y="499016"/>
                  </a:lnTo>
                  <a:lnTo>
                    <a:pt x="158602" y="506787"/>
                  </a:lnTo>
                  <a:lnTo>
                    <a:pt x="202286" y="509992"/>
                  </a:lnTo>
                  <a:lnTo>
                    <a:pt x="260635" y="498107"/>
                  </a:lnTo>
                  <a:lnTo>
                    <a:pt x="314028" y="478186"/>
                  </a:lnTo>
                  <a:lnTo>
                    <a:pt x="350645" y="452704"/>
                  </a:lnTo>
                  <a:lnTo>
                    <a:pt x="367592" y="426507"/>
                  </a:lnTo>
                  <a:lnTo>
                    <a:pt x="391114" y="365406"/>
                  </a:lnTo>
                  <a:lnTo>
                    <a:pt x="404173" y="315046"/>
                  </a:lnTo>
                  <a:lnTo>
                    <a:pt x="406329" y="275105"/>
                  </a:lnTo>
                  <a:lnTo>
                    <a:pt x="399650" y="213177"/>
                  </a:lnTo>
                  <a:lnTo>
                    <a:pt x="393161" y="177721"/>
                  </a:lnTo>
                  <a:lnTo>
                    <a:pt x="365637" y="123664"/>
                  </a:lnTo>
                  <a:lnTo>
                    <a:pt x="332893" y="81378"/>
                  </a:lnTo>
                  <a:lnTo>
                    <a:pt x="292630" y="48805"/>
                  </a:lnTo>
                  <a:lnTo>
                    <a:pt x="237110" y="14972"/>
                  </a:lnTo>
                  <a:lnTo>
                    <a:pt x="206700" y="2920"/>
                  </a:lnTo>
                  <a:lnTo>
                    <a:pt x="172083" y="0"/>
                  </a:lnTo>
                  <a:lnTo>
                    <a:pt x="145687" y="76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38155" y="72646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76315" y="284269"/>
              <a:ext cx="280259" cy="480324"/>
            </a:xfrm>
            <a:custGeom>
              <a:avLst/>
              <a:gdLst/>
              <a:ahLst/>
              <a:cxnLst/>
              <a:rect l="0" t="0" r="0" b="0"/>
              <a:pathLst>
                <a:path w="280259" h="480324">
                  <a:moveTo>
                    <a:pt x="156638" y="0"/>
                  </a:moveTo>
                  <a:lnTo>
                    <a:pt x="113946" y="14572"/>
                  </a:lnTo>
                  <a:lnTo>
                    <a:pt x="54422" y="52997"/>
                  </a:lnTo>
                  <a:lnTo>
                    <a:pt x="2400" y="101796"/>
                  </a:lnTo>
                  <a:lnTo>
                    <a:pt x="0" y="102959"/>
                  </a:lnTo>
                  <a:lnTo>
                    <a:pt x="740" y="100225"/>
                  </a:lnTo>
                  <a:lnTo>
                    <a:pt x="18739" y="70620"/>
                  </a:lnTo>
                  <a:lnTo>
                    <a:pt x="34518" y="57513"/>
                  </a:lnTo>
                  <a:lnTo>
                    <a:pt x="95177" y="19296"/>
                  </a:lnTo>
                  <a:lnTo>
                    <a:pt x="125559" y="7537"/>
                  </a:lnTo>
                  <a:lnTo>
                    <a:pt x="162377" y="7822"/>
                  </a:lnTo>
                  <a:lnTo>
                    <a:pt x="197333" y="15316"/>
                  </a:lnTo>
                  <a:lnTo>
                    <a:pt x="216059" y="27864"/>
                  </a:lnTo>
                  <a:lnTo>
                    <a:pt x="224328" y="36124"/>
                  </a:lnTo>
                  <a:lnTo>
                    <a:pt x="228671" y="46309"/>
                  </a:lnTo>
                  <a:lnTo>
                    <a:pt x="230377" y="70105"/>
                  </a:lnTo>
                  <a:lnTo>
                    <a:pt x="224760" y="104220"/>
                  </a:lnTo>
                  <a:lnTo>
                    <a:pt x="210097" y="130966"/>
                  </a:lnTo>
                  <a:lnTo>
                    <a:pt x="162330" y="182354"/>
                  </a:lnTo>
                  <a:lnTo>
                    <a:pt x="124097" y="207423"/>
                  </a:lnTo>
                  <a:lnTo>
                    <a:pt x="110590" y="213850"/>
                  </a:lnTo>
                  <a:lnTo>
                    <a:pt x="111902" y="213927"/>
                  </a:lnTo>
                  <a:lnTo>
                    <a:pt x="116286" y="212808"/>
                  </a:lnTo>
                  <a:lnTo>
                    <a:pt x="169709" y="222318"/>
                  </a:lnTo>
                  <a:lnTo>
                    <a:pt x="206914" y="235108"/>
                  </a:lnTo>
                  <a:lnTo>
                    <a:pt x="245338" y="260390"/>
                  </a:lnTo>
                  <a:lnTo>
                    <a:pt x="262598" y="286553"/>
                  </a:lnTo>
                  <a:lnTo>
                    <a:pt x="277741" y="335240"/>
                  </a:lnTo>
                  <a:lnTo>
                    <a:pt x="280258" y="374891"/>
                  </a:lnTo>
                  <a:lnTo>
                    <a:pt x="276701" y="398245"/>
                  </a:lnTo>
                  <a:lnTo>
                    <a:pt x="268101" y="417204"/>
                  </a:lnTo>
                  <a:lnTo>
                    <a:pt x="243517" y="448438"/>
                  </a:lnTo>
                  <a:lnTo>
                    <a:pt x="217475" y="470043"/>
                  </a:lnTo>
                  <a:lnTo>
                    <a:pt x="194595" y="477969"/>
                  </a:lnTo>
                  <a:lnTo>
                    <a:pt x="167659" y="480323"/>
                  </a:lnTo>
                  <a:lnTo>
                    <a:pt x="108945" y="472301"/>
                  </a:lnTo>
                  <a:lnTo>
                    <a:pt x="73877" y="459695"/>
                  </a:lnTo>
                  <a:lnTo>
                    <a:pt x="1976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32272" y="284269"/>
              <a:ext cx="442921" cy="515897"/>
            </a:xfrm>
            <a:custGeom>
              <a:avLst/>
              <a:gdLst/>
              <a:ahLst/>
              <a:cxnLst/>
              <a:rect l="0" t="0" r="0" b="0"/>
              <a:pathLst>
                <a:path w="442921" h="515897">
                  <a:moveTo>
                    <a:pt x="106008" y="0"/>
                  </a:moveTo>
                  <a:lnTo>
                    <a:pt x="71261" y="53875"/>
                  </a:lnTo>
                  <a:lnTo>
                    <a:pt x="50364" y="105447"/>
                  </a:lnTo>
                  <a:lnTo>
                    <a:pt x="46685" y="108903"/>
                  </a:lnTo>
                  <a:lnTo>
                    <a:pt x="43063" y="107697"/>
                  </a:lnTo>
                  <a:lnTo>
                    <a:pt x="39478" y="103383"/>
                  </a:lnTo>
                  <a:lnTo>
                    <a:pt x="38258" y="96998"/>
                  </a:lnTo>
                  <a:lnTo>
                    <a:pt x="44705" y="61534"/>
                  </a:lnTo>
                  <a:lnTo>
                    <a:pt x="51856" y="42556"/>
                  </a:lnTo>
                  <a:lnTo>
                    <a:pt x="62833" y="26323"/>
                  </a:lnTo>
                  <a:lnTo>
                    <a:pt x="81750" y="14429"/>
                  </a:lnTo>
                  <a:lnTo>
                    <a:pt x="93345" y="9619"/>
                  </a:lnTo>
                  <a:lnTo>
                    <a:pt x="118707" y="7395"/>
                  </a:lnTo>
                  <a:lnTo>
                    <a:pt x="145577" y="11475"/>
                  </a:lnTo>
                  <a:lnTo>
                    <a:pt x="173117" y="21088"/>
                  </a:lnTo>
                  <a:lnTo>
                    <a:pt x="194716" y="36279"/>
                  </a:lnTo>
                  <a:lnTo>
                    <a:pt x="235063" y="86016"/>
                  </a:lnTo>
                  <a:lnTo>
                    <a:pt x="260657" y="137917"/>
                  </a:lnTo>
                  <a:lnTo>
                    <a:pt x="277326" y="198818"/>
                  </a:lnTo>
                  <a:lnTo>
                    <a:pt x="283478" y="258768"/>
                  </a:lnTo>
                  <a:lnTo>
                    <a:pt x="281573" y="318790"/>
                  </a:lnTo>
                  <a:lnTo>
                    <a:pt x="270278" y="381035"/>
                  </a:lnTo>
                  <a:lnTo>
                    <a:pt x="254636" y="418616"/>
                  </a:lnTo>
                  <a:lnTo>
                    <a:pt x="213187" y="473450"/>
                  </a:lnTo>
                  <a:lnTo>
                    <a:pt x="196926" y="492352"/>
                  </a:lnTo>
                  <a:lnTo>
                    <a:pt x="178002" y="504652"/>
                  </a:lnTo>
                  <a:lnTo>
                    <a:pt x="142027" y="512565"/>
                  </a:lnTo>
                  <a:lnTo>
                    <a:pt x="96355" y="506833"/>
                  </a:lnTo>
                  <a:lnTo>
                    <a:pt x="65323" y="496573"/>
                  </a:lnTo>
                  <a:lnTo>
                    <a:pt x="25939" y="466067"/>
                  </a:lnTo>
                  <a:lnTo>
                    <a:pt x="4425" y="439911"/>
                  </a:lnTo>
                  <a:lnTo>
                    <a:pt x="851" y="430144"/>
                  </a:lnTo>
                  <a:lnTo>
                    <a:pt x="0" y="409934"/>
                  </a:lnTo>
                  <a:lnTo>
                    <a:pt x="11686" y="378825"/>
                  </a:lnTo>
                  <a:lnTo>
                    <a:pt x="19730" y="371873"/>
                  </a:lnTo>
                  <a:lnTo>
                    <a:pt x="41146" y="364148"/>
                  </a:lnTo>
                  <a:lnTo>
                    <a:pt x="99087" y="360359"/>
                  </a:lnTo>
                  <a:lnTo>
                    <a:pt x="135543" y="367906"/>
                  </a:lnTo>
                  <a:lnTo>
                    <a:pt x="189966" y="397420"/>
                  </a:lnTo>
                  <a:lnTo>
                    <a:pt x="247794" y="438762"/>
                  </a:lnTo>
                  <a:lnTo>
                    <a:pt x="306480" y="480808"/>
                  </a:lnTo>
                  <a:lnTo>
                    <a:pt x="369258" y="508262"/>
                  </a:lnTo>
                  <a:lnTo>
                    <a:pt x="429175" y="514891"/>
                  </a:lnTo>
                  <a:lnTo>
                    <a:pt x="44292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66326" y="63182"/>
              <a:ext cx="1772403" cy="926497"/>
            </a:xfrm>
            <a:custGeom>
              <a:avLst/>
              <a:gdLst/>
              <a:ahLst/>
              <a:cxnLst/>
              <a:rect l="0" t="0" r="0" b="0"/>
              <a:pathLst>
                <a:path w="1772403" h="926497">
                  <a:moveTo>
                    <a:pt x="1008741" y="10517"/>
                  </a:moveTo>
                  <a:lnTo>
                    <a:pt x="954596" y="2184"/>
                  </a:lnTo>
                  <a:lnTo>
                    <a:pt x="894061" y="422"/>
                  </a:lnTo>
                  <a:lnTo>
                    <a:pt x="843091" y="117"/>
                  </a:lnTo>
                  <a:lnTo>
                    <a:pt x="790943" y="27"/>
                  </a:lnTo>
                  <a:lnTo>
                    <a:pt x="732858" y="0"/>
                  </a:lnTo>
                  <a:lnTo>
                    <a:pt x="688815" y="3113"/>
                  </a:lnTo>
                  <a:lnTo>
                    <a:pt x="643114" y="7226"/>
                  </a:lnTo>
                  <a:lnTo>
                    <a:pt x="580263" y="10712"/>
                  </a:lnTo>
                  <a:lnTo>
                    <a:pt x="528625" y="18634"/>
                  </a:lnTo>
                  <a:lnTo>
                    <a:pt x="472250" y="28390"/>
                  </a:lnTo>
                  <a:lnTo>
                    <a:pt x="413214" y="42167"/>
                  </a:lnTo>
                  <a:lnTo>
                    <a:pt x="355410" y="59658"/>
                  </a:lnTo>
                  <a:lnTo>
                    <a:pt x="294346" y="77199"/>
                  </a:lnTo>
                  <a:lnTo>
                    <a:pt x="240364" y="97865"/>
                  </a:lnTo>
                  <a:lnTo>
                    <a:pt x="177008" y="128800"/>
                  </a:lnTo>
                  <a:lnTo>
                    <a:pt x="113820" y="168661"/>
                  </a:lnTo>
                  <a:lnTo>
                    <a:pt x="77294" y="196563"/>
                  </a:lnTo>
                  <a:lnTo>
                    <a:pt x="40393" y="246193"/>
                  </a:lnTo>
                  <a:lnTo>
                    <a:pt x="12097" y="304685"/>
                  </a:lnTo>
                  <a:lnTo>
                    <a:pt x="789" y="365329"/>
                  </a:lnTo>
                  <a:lnTo>
                    <a:pt x="0" y="415254"/>
                  </a:lnTo>
                  <a:lnTo>
                    <a:pt x="7825" y="465921"/>
                  </a:lnTo>
                  <a:lnTo>
                    <a:pt x="30837" y="528676"/>
                  </a:lnTo>
                  <a:lnTo>
                    <a:pt x="63502" y="591461"/>
                  </a:lnTo>
                  <a:lnTo>
                    <a:pt x="97459" y="651616"/>
                  </a:lnTo>
                  <a:lnTo>
                    <a:pt x="152082" y="711734"/>
                  </a:lnTo>
                  <a:lnTo>
                    <a:pt x="202706" y="760340"/>
                  </a:lnTo>
                  <a:lnTo>
                    <a:pt x="263686" y="797683"/>
                  </a:lnTo>
                  <a:lnTo>
                    <a:pt x="324605" y="829328"/>
                  </a:lnTo>
                  <a:lnTo>
                    <a:pt x="384295" y="848970"/>
                  </a:lnTo>
                  <a:lnTo>
                    <a:pt x="439772" y="866793"/>
                  </a:lnTo>
                  <a:lnTo>
                    <a:pt x="501121" y="876044"/>
                  </a:lnTo>
                  <a:lnTo>
                    <a:pt x="556889" y="890520"/>
                  </a:lnTo>
                  <a:lnTo>
                    <a:pt x="609524" y="897163"/>
                  </a:lnTo>
                  <a:lnTo>
                    <a:pt x="664981" y="903804"/>
                  </a:lnTo>
                  <a:lnTo>
                    <a:pt x="720996" y="912352"/>
                  </a:lnTo>
                  <a:lnTo>
                    <a:pt x="777121" y="915254"/>
                  </a:lnTo>
                  <a:lnTo>
                    <a:pt x="833268" y="921416"/>
                  </a:lnTo>
                  <a:lnTo>
                    <a:pt x="890589" y="925493"/>
                  </a:lnTo>
                  <a:lnTo>
                    <a:pt x="953904" y="926298"/>
                  </a:lnTo>
                  <a:lnTo>
                    <a:pt x="1011817" y="926457"/>
                  </a:lnTo>
                  <a:lnTo>
                    <a:pt x="1068317" y="926489"/>
                  </a:lnTo>
                  <a:lnTo>
                    <a:pt x="1127656" y="926495"/>
                  </a:lnTo>
                  <a:lnTo>
                    <a:pt x="1189769" y="926496"/>
                  </a:lnTo>
                  <a:lnTo>
                    <a:pt x="1248267" y="926496"/>
                  </a:lnTo>
                  <a:lnTo>
                    <a:pt x="1296651" y="926496"/>
                  </a:lnTo>
                  <a:lnTo>
                    <a:pt x="1355514" y="923377"/>
                  </a:lnTo>
                  <a:lnTo>
                    <a:pt x="1412202" y="917431"/>
                  </a:lnTo>
                  <a:lnTo>
                    <a:pt x="1474173" y="907827"/>
                  </a:lnTo>
                  <a:lnTo>
                    <a:pt x="1534067" y="897348"/>
                  </a:lnTo>
                  <a:lnTo>
                    <a:pt x="1587663" y="880732"/>
                  </a:lnTo>
                  <a:lnTo>
                    <a:pt x="1650966" y="850738"/>
                  </a:lnTo>
                  <a:lnTo>
                    <a:pt x="1713955" y="814083"/>
                  </a:lnTo>
                  <a:lnTo>
                    <a:pt x="1772402" y="762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38155" y="-41838"/>
              <a:ext cx="1217280" cy="709138"/>
            </a:xfrm>
            <a:custGeom>
              <a:avLst/>
              <a:gdLst/>
              <a:ahLst/>
              <a:cxnLst/>
              <a:rect l="0" t="0" r="0" b="0"/>
              <a:pathLst>
                <a:path w="1217280" h="709138">
                  <a:moveTo>
                    <a:pt x="1194689" y="709137"/>
                  </a:moveTo>
                  <a:lnTo>
                    <a:pt x="1207715" y="669663"/>
                  </a:lnTo>
                  <a:lnTo>
                    <a:pt x="1217279" y="609226"/>
                  </a:lnTo>
                  <a:lnTo>
                    <a:pt x="1216993" y="553103"/>
                  </a:lnTo>
                  <a:lnTo>
                    <a:pt x="1206416" y="497808"/>
                  </a:lnTo>
                  <a:lnTo>
                    <a:pt x="1186489" y="442348"/>
                  </a:lnTo>
                  <a:lnTo>
                    <a:pt x="1160266" y="389334"/>
                  </a:lnTo>
                  <a:lnTo>
                    <a:pt x="1111991" y="326112"/>
                  </a:lnTo>
                  <a:lnTo>
                    <a:pt x="1052496" y="270172"/>
                  </a:lnTo>
                  <a:lnTo>
                    <a:pt x="994572" y="220388"/>
                  </a:lnTo>
                  <a:lnTo>
                    <a:pt x="940126" y="187028"/>
                  </a:lnTo>
                  <a:lnTo>
                    <a:pt x="884311" y="154788"/>
                  </a:lnTo>
                  <a:lnTo>
                    <a:pt x="828226" y="120561"/>
                  </a:lnTo>
                  <a:lnTo>
                    <a:pt x="764851" y="98505"/>
                  </a:lnTo>
                  <a:lnTo>
                    <a:pt x="718083" y="80725"/>
                  </a:lnTo>
                  <a:lnTo>
                    <a:pt x="661982" y="66358"/>
                  </a:lnTo>
                  <a:lnTo>
                    <a:pt x="607794" y="48973"/>
                  </a:lnTo>
                  <a:lnTo>
                    <a:pt x="553524" y="35894"/>
                  </a:lnTo>
                  <a:lnTo>
                    <a:pt x="493510" y="24609"/>
                  </a:lnTo>
                  <a:lnTo>
                    <a:pt x="431275" y="13857"/>
                  </a:lnTo>
                  <a:lnTo>
                    <a:pt x="389380" y="6785"/>
                  </a:lnTo>
                  <a:lnTo>
                    <a:pt x="344243" y="2863"/>
                  </a:lnTo>
                  <a:lnTo>
                    <a:pt x="298056" y="1119"/>
                  </a:lnTo>
                  <a:lnTo>
                    <a:pt x="254132" y="344"/>
                  </a:lnTo>
                  <a:lnTo>
                    <a:pt x="211214" y="0"/>
                  </a:lnTo>
                  <a:lnTo>
                    <a:pt x="167572" y="1017"/>
                  </a:lnTo>
                  <a:lnTo>
                    <a:pt x="120880" y="5368"/>
                  </a:lnTo>
                  <a:lnTo>
                    <a:pt x="72831" y="11202"/>
                  </a:lnTo>
                  <a:lnTo>
                    <a:pt x="21580" y="17943"/>
                  </a:lnTo>
                  <a:lnTo>
                    <a:pt x="0" y="20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696557" y="2095171"/>
            <a:ext cx="3374510" cy="547483"/>
            <a:chOff x="6696557" y="2095171"/>
            <a:chExt cx="3374510" cy="547483"/>
          </a:xfrm>
        </p:grpSpPr>
        <p:sp>
          <p:nvSpPr>
            <p:cNvPr id="55" name="Freeform 54"/>
            <p:cNvSpPr/>
            <p:nvPr/>
          </p:nvSpPr>
          <p:spPr>
            <a:xfrm>
              <a:off x="6696557" y="2158342"/>
              <a:ext cx="334896" cy="311530"/>
            </a:xfrm>
            <a:custGeom>
              <a:avLst/>
              <a:gdLst/>
              <a:ahLst/>
              <a:cxnLst/>
              <a:rect l="0" t="0" r="0" b="0"/>
              <a:pathLst>
                <a:path w="334896" h="311530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3" y="150185"/>
                  </a:lnTo>
                  <a:lnTo>
                    <a:pt x="7918" y="201631"/>
                  </a:lnTo>
                  <a:lnTo>
                    <a:pt x="11468" y="227654"/>
                  </a:lnTo>
                  <a:lnTo>
                    <a:pt x="26620" y="260865"/>
                  </a:lnTo>
                  <a:lnTo>
                    <a:pt x="39276" y="278157"/>
                  </a:lnTo>
                  <a:lnTo>
                    <a:pt x="47098" y="282534"/>
                  </a:lnTo>
                  <a:lnTo>
                    <a:pt x="65145" y="284278"/>
                  </a:lnTo>
                  <a:lnTo>
                    <a:pt x="81746" y="278034"/>
                  </a:lnTo>
                  <a:lnTo>
                    <a:pt x="96922" y="266290"/>
                  </a:lnTo>
                  <a:lnTo>
                    <a:pt x="117451" y="239948"/>
                  </a:lnTo>
                  <a:lnTo>
                    <a:pt x="139296" y="189222"/>
                  </a:lnTo>
                  <a:lnTo>
                    <a:pt x="141852" y="186979"/>
                  </a:lnTo>
                  <a:lnTo>
                    <a:pt x="143557" y="190163"/>
                  </a:lnTo>
                  <a:lnTo>
                    <a:pt x="161421" y="253338"/>
                  </a:lnTo>
                  <a:lnTo>
                    <a:pt x="177245" y="278874"/>
                  </a:lnTo>
                  <a:lnTo>
                    <a:pt x="196752" y="301258"/>
                  </a:lnTo>
                  <a:lnTo>
                    <a:pt x="216666" y="309367"/>
                  </a:lnTo>
                  <a:lnTo>
                    <a:pt x="228528" y="311529"/>
                  </a:lnTo>
                  <a:lnTo>
                    <a:pt x="247946" y="307693"/>
                  </a:lnTo>
                  <a:lnTo>
                    <a:pt x="272032" y="292379"/>
                  </a:lnTo>
                  <a:lnTo>
                    <a:pt x="285609" y="278515"/>
                  </a:lnTo>
                  <a:lnTo>
                    <a:pt x="307713" y="230869"/>
                  </a:lnTo>
                  <a:lnTo>
                    <a:pt x="325859" y="170551"/>
                  </a:lnTo>
                  <a:lnTo>
                    <a:pt x="333332" y="134371"/>
                  </a:lnTo>
                  <a:lnTo>
                    <a:pt x="334895" y="71030"/>
                  </a:lnTo>
                  <a:lnTo>
                    <a:pt x="333082" y="64901"/>
                  </a:lnTo>
                  <a:lnTo>
                    <a:pt x="32595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06735" y="2116227"/>
              <a:ext cx="315992" cy="335044"/>
            </a:xfrm>
            <a:custGeom>
              <a:avLst/>
              <a:gdLst/>
              <a:ahLst/>
              <a:cxnLst/>
              <a:rect l="0" t="0" r="0" b="0"/>
              <a:pathLst>
                <a:path w="315992" h="335044">
                  <a:moveTo>
                    <a:pt x="0" y="0"/>
                  </a:moveTo>
                  <a:lnTo>
                    <a:pt x="0" y="57265"/>
                  </a:lnTo>
                  <a:lnTo>
                    <a:pt x="5590" y="112567"/>
                  </a:lnTo>
                  <a:lnTo>
                    <a:pt x="9553" y="165692"/>
                  </a:lnTo>
                  <a:lnTo>
                    <a:pt x="13456" y="218127"/>
                  </a:lnTo>
                  <a:lnTo>
                    <a:pt x="20057" y="272397"/>
                  </a:lnTo>
                  <a:lnTo>
                    <a:pt x="32452" y="211557"/>
                  </a:lnTo>
                  <a:lnTo>
                    <a:pt x="35673" y="200700"/>
                  </a:lnTo>
                  <a:lnTo>
                    <a:pt x="42499" y="194631"/>
                  </a:lnTo>
                  <a:lnTo>
                    <a:pt x="51730" y="191756"/>
                  </a:lnTo>
                  <a:lnTo>
                    <a:pt x="62563" y="191008"/>
                  </a:lnTo>
                  <a:lnTo>
                    <a:pt x="80838" y="196417"/>
                  </a:lnTo>
                  <a:lnTo>
                    <a:pt x="96760" y="207790"/>
                  </a:lnTo>
                  <a:lnTo>
                    <a:pt x="117707" y="233923"/>
                  </a:lnTo>
                  <a:lnTo>
                    <a:pt x="139705" y="290161"/>
                  </a:lnTo>
                  <a:lnTo>
                    <a:pt x="147050" y="335043"/>
                  </a:lnTo>
                  <a:lnTo>
                    <a:pt x="149506" y="333327"/>
                  </a:lnTo>
                  <a:lnTo>
                    <a:pt x="167564" y="294109"/>
                  </a:lnTo>
                  <a:lnTo>
                    <a:pt x="183268" y="278505"/>
                  </a:lnTo>
                  <a:lnTo>
                    <a:pt x="240525" y="253774"/>
                  </a:lnTo>
                  <a:lnTo>
                    <a:pt x="293414" y="234111"/>
                  </a:lnTo>
                  <a:lnTo>
                    <a:pt x="310171" y="222593"/>
                  </a:lnTo>
                  <a:lnTo>
                    <a:pt x="314405" y="213906"/>
                  </a:lnTo>
                  <a:lnTo>
                    <a:pt x="315991" y="191776"/>
                  </a:lnTo>
                  <a:lnTo>
                    <a:pt x="309677" y="172581"/>
                  </a:lnTo>
                  <a:lnTo>
                    <a:pt x="304718" y="164187"/>
                  </a:lnTo>
                  <a:lnTo>
                    <a:pt x="296732" y="158591"/>
                  </a:lnTo>
                  <a:lnTo>
                    <a:pt x="275381" y="152374"/>
                  </a:lnTo>
                  <a:lnTo>
                    <a:pt x="253413" y="155849"/>
                  </a:lnTo>
                  <a:lnTo>
                    <a:pt x="224434" y="170960"/>
                  </a:lnTo>
                  <a:lnTo>
                    <a:pt x="209713" y="184777"/>
                  </a:lnTo>
                  <a:lnTo>
                    <a:pt x="199271" y="202616"/>
                  </a:lnTo>
                  <a:lnTo>
                    <a:pt x="192405" y="237979"/>
                  </a:lnTo>
                  <a:lnTo>
                    <a:pt x="195959" y="272504"/>
                  </a:lnTo>
                  <a:lnTo>
                    <a:pt x="204466" y="291129"/>
                  </a:lnTo>
                  <a:lnTo>
                    <a:pt x="210010" y="299371"/>
                  </a:lnTo>
                  <a:lnTo>
                    <a:pt x="225529" y="311649"/>
                  </a:lnTo>
                  <a:lnTo>
                    <a:pt x="234581" y="316560"/>
                  </a:lnTo>
                  <a:lnTo>
                    <a:pt x="257117" y="318898"/>
                  </a:lnTo>
                  <a:lnTo>
                    <a:pt x="289873" y="313637"/>
                  </a:lnTo>
                  <a:lnTo>
                    <a:pt x="315856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71612" y="2253098"/>
              <a:ext cx="108907" cy="172332"/>
            </a:xfrm>
            <a:custGeom>
              <a:avLst/>
              <a:gdLst/>
              <a:ahLst/>
              <a:cxnLst/>
              <a:rect l="0" t="0" r="0" b="0"/>
              <a:pathLst>
                <a:path w="108907" h="172332">
                  <a:moveTo>
                    <a:pt x="14149" y="94756"/>
                  </a:moveTo>
                  <a:lnTo>
                    <a:pt x="8560" y="111524"/>
                  </a:lnTo>
                  <a:lnTo>
                    <a:pt x="12056" y="129115"/>
                  </a:lnTo>
                  <a:lnTo>
                    <a:pt x="29082" y="172331"/>
                  </a:lnTo>
                  <a:lnTo>
                    <a:pt x="10264" y="114732"/>
                  </a:lnTo>
                  <a:lnTo>
                    <a:pt x="0" y="78318"/>
                  </a:lnTo>
                  <a:lnTo>
                    <a:pt x="2402" y="54695"/>
                  </a:lnTo>
                  <a:lnTo>
                    <a:pt x="11268" y="33668"/>
                  </a:lnTo>
                  <a:lnTo>
                    <a:pt x="23007" y="16523"/>
                  </a:lnTo>
                  <a:lnTo>
                    <a:pt x="31753" y="11015"/>
                  </a:lnTo>
                  <a:lnTo>
                    <a:pt x="65249" y="3264"/>
                  </a:lnTo>
                  <a:lnTo>
                    <a:pt x="1089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99079" y="2292632"/>
              <a:ext cx="118310" cy="181566"/>
            </a:xfrm>
            <a:custGeom>
              <a:avLst/>
              <a:gdLst/>
              <a:ahLst/>
              <a:cxnLst/>
              <a:rect l="0" t="0" r="0" b="0"/>
              <a:pathLst>
                <a:path w="118310" h="181566">
                  <a:moveTo>
                    <a:pt x="13024" y="44694"/>
                  </a:moveTo>
                  <a:lnTo>
                    <a:pt x="18613" y="61462"/>
                  </a:lnTo>
                  <a:lnTo>
                    <a:pt x="30716" y="72813"/>
                  </a:lnTo>
                  <a:lnTo>
                    <a:pt x="48964" y="80588"/>
                  </a:lnTo>
                  <a:lnTo>
                    <a:pt x="72671" y="84044"/>
                  </a:lnTo>
                  <a:lnTo>
                    <a:pt x="92566" y="79340"/>
                  </a:lnTo>
                  <a:lnTo>
                    <a:pt x="101147" y="74810"/>
                  </a:lnTo>
                  <a:lnTo>
                    <a:pt x="105698" y="68281"/>
                  </a:lnTo>
                  <a:lnTo>
                    <a:pt x="107562" y="60419"/>
                  </a:lnTo>
                  <a:lnTo>
                    <a:pt x="104596" y="32586"/>
                  </a:lnTo>
                  <a:lnTo>
                    <a:pt x="102148" y="22584"/>
                  </a:lnTo>
                  <a:lnTo>
                    <a:pt x="97007" y="14746"/>
                  </a:lnTo>
                  <a:lnTo>
                    <a:pt x="81935" y="2918"/>
                  </a:lnTo>
                  <a:lnTo>
                    <a:pt x="63538" y="0"/>
                  </a:lnTo>
                  <a:lnTo>
                    <a:pt x="23133" y="7660"/>
                  </a:lnTo>
                  <a:lnTo>
                    <a:pt x="15084" y="14155"/>
                  </a:lnTo>
                  <a:lnTo>
                    <a:pt x="3022" y="33851"/>
                  </a:lnTo>
                  <a:lnTo>
                    <a:pt x="0" y="55083"/>
                  </a:lnTo>
                  <a:lnTo>
                    <a:pt x="7592" y="97309"/>
                  </a:lnTo>
                  <a:lnTo>
                    <a:pt x="41856" y="151440"/>
                  </a:lnTo>
                  <a:lnTo>
                    <a:pt x="58594" y="165446"/>
                  </a:lnTo>
                  <a:lnTo>
                    <a:pt x="77732" y="174401"/>
                  </a:lnTo>
                  <a:lnTo>
                    <a:pt x="118309" y="1815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759503" y="2295212"/>
              <a:ext cx="94757" cy="175180"/>
            </a:xfrm>
            <a:custGeom>
              <a:avLst/>
              <a:gdLst/>
              <a:ahLst/>
              <a:cxnLst/>
              <a:rect l="0" t="0" r="0" b="0"/>
              <a:pathLst>
                <a:path w="94757" h="175180">
                  <a:moveTo>
                    <a:pt x="0" y="21057"/>
                  </a:moveTo>
                  <a:lnTo>
                    <a:pt x="2339" y="54679"/>
                  </a:lnTo>
                  <a:lnTo>
                    <a:pt x="23718" y="114464"/>
                  </a:lnTo>
                  <a:lnTo>
                    <a:pt x="46842" y="156491"/>
                  </a:lnTo>
                  <a:lnTo>
                    <a:pt x="60203" y="173277"/>
                  </a:lnTo>
                  <a:lnTo>
                    <a:pt x="65872" y="175179"/>
                  </a:lnTo>
                  <a:lnTo>
                    <a:pt x="70820" y="172938"/>
                  </a:lnTo>
                  <a:lnTo>
                    <a:pt x="75290" y="167935"/>
                  </a:lnTo>
                  <a:lnTo>
                    <a:pt x="80255" y="149897"/>
                  </a:lnTo>
                  <a:lnTo>
                    <a:pt x="83443" y="94600"/>
                  </a:lnTo>
                  <a:lnTo>
                    <a:pt x="85242" y="3809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93443" y="2298092"/>
              <a:ext cx="129803" cy="197162"/>
            </a:xfrm>
            <a:custGeom>
              <a:avLst/>
              <a:gdLst/>
              <a:ahLst/>
              <a:cxnLst/>
              <a:rect l="0" t="0" r="0" b="0"/>
              <a:pathLst>
                <a:path w="129803" h="197162">
                  <a:moveTo>
                    <a:pt x="13458" y="60291"/>
                  </a:moveTo>
                  <a:lnTo>
                    <a:pt x="19048" y="82648"/>
                  </a:lnTo>
                  <a:lnTo>
                    <a:pt x="31150" y="99863"/>
                  </a:lnTo>
                  <a:lnTo>
                    <a:pt x="39291" y="107729"/>
                  </a:lnTo>
                  <a:lnTo>
                    <a:pt x="49397" y="111804"/>
                  </a:lnTo>
                  <a:lnTo>
                    <a:pt x="73105" y="113211"/>
                  </a:lnTo>
                  <a:lnTo>
                    <a:pt x="107171" y="107427"/>
                  </a:lnTo>
                  <a:lnTo>
                    <a:pt x="115708" y="101073"/>
                  </a:lnTo>
                  <a:lnTo>
                    <a:pt x="128313" y="81536"/>
                  </a:lnTo>
                  <a:lnTo>
                    <a:pt x="129802" y="70945"/>
                  </a:lnTo>
                  <a:lnTo>
                    <a:pt x="125218" y="49818"/>
                  </a:lnTo>
                  <a:lnTo>
                    <a:pt x="109484" y="23783"/>
                  </a:lnTo>
                  <a:lnTo>
                    <a:pt x="93571" y="11700"/>
                  </a:lnTo>
                  <a:lnTo>
                    <a:pt x="73631" y="3600"/>
                  </a:lnTo>
                  <a:lnTo>
                    <a:pt x="49171" y="0"/>
                  </a:lnTo>
                  <a:lnTo>
                    <a:pt x="28941" y="4639"/>
                  </a:lnTo>
                  <a:lnTo>
                    <a:pt x="20270" y="9152"/>
                  </a:lnTo>
                  <a:lnTo>
                    <a:pt x="7517" y="26644"/>
                  </a:lnTo>
                  <a:lnTo>
                    <a:pt x="2478" y="37860"/>
                  </a:lnTo>
                  <a:lnTo>
                    <a:pt x="0" y="59680"/>
                  </a:lnTo>
                  <a:lnTo>
                    <a:pt x="7940" y="107873"/>
                  </a:lnTo>
                  <a:lnTo>
                    <a:pt x="23001" y="143020"/>
                  </a:lnTo>
                  <a:lnTo>
                    <a:pt x="42282" y="170071"/>
                  </a:lnTo>
                  <a:lnTo>
                    <a:pt x="68402" y="187315"/>
                  </a:lnTo>
                  <a:lnTo>
                    <a:pt x="129272" y="1971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43772" y="2323708"/>
              <a:ext cx="157929" cy="178371"/>
            </a:xfrm>
            <a:custGeom>
              <a:avLst/>
              <a:gdLst/>
              <a:ahLst/>
              <a:cxnLst/>
              <a:rect l="0" t="0" r="0" b="0"/>
              <a:pathLst>
                <a:path w="157929" h="178371">
                  <a:moveTo>
                    <a:pt x="0" y="66261"/>
                  </a:moveTo>
                  <a:lnTo>
                    <a:pt x="17958" y="129688"/>
                  </a:lnTo>
                  <a:lnTo>
                    <a:pt x="29367" y="159923"/>
                  </a:lnTo>
                  <a:lnTo>
                    <a:pt x="40739" y="176519"/>
                  </a:lnTo>
                  <a:lnTo>
                    <a:pt x="43537" y="178370"/>
                  </a:lnTo>
                  <a:lnTo>
                    <a:pt x="44232" y="176096"/>
                  </a:lnTo>
                  <a:lnTo>
                    <a:pt x="30847" y="119649"/>
                  </a:lnTo>
                  <a:lnTo>
                    <a:pt x="26578" y="98178"/>
                  </a:lnTo>
                  <a:lnTo>
                    <a:pt x="28580" y="76936"/>
                  </a:lnTo>
                  <a:lnTo>
                    <a:pt x="41873" y="45247"/>
                  </a:lnTo>
                  <a:lnTo>
                    <a:pt x="60630" y="19220"/>
                  </a:lnTo>
                  <a:lnTo>
                    <a:pt x="86595" y="2280"/>
                  </a:lnTo>
                  <a:lnTo>
                    <a:pt x="106337" y="0"/>
                  </a:lnTo>
                  <a:lnTo>
                    <a:pt x="157928" y="3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540756" y="2158342"/>
              <a:ext cx="29442" cy="368498"/>
            </a:xfrm>
            <a:custGeom>
              <a:avLst/>
              <a:gdLst/>
              <a:ahLst/>
              <a:cxnLst/>
              <a:rect l="0" t="0" r="0" b="0"/>
              <a:pathLst>
                <a:path w="29442" h="368498">
                  <a:moveTo>
                    <a:pt x="8384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5380" y="131232"/>
                  </a:lnTo>
                  <a:lnTo>
                    <a:pt x="8664" y="189792"/>
                  </a:lnTo>
                  <a:lnTo>
                    <a:pt x="15356" y="244707"/>
                  </a:lnTo>
                  <a:lnTo>
                    <a:pt x="19029" y="295684"/>
                  </a:lnTo>
                  <a:lnTo>
                    <a:pt x="27038" y="342416"/>
                  </a:lnTo>
                  <a:lnTo>
                    <a:pt x="2944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422798" y="229521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1" y="0"/>
                  </a:lnTo>
                  <a:lnTo>
                    <a:pt x="108308" y="7236"/>
                  </a:lnTo>
                  <a:lnTo>
                    <a:pt x="5566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33625" y="2095171"/>
              <a:ext cx="305070" cy="435390"/>
            </a:xfrm>
            <a:custGeom>
              <a:avLst/>
              <a:gdLst/>
              <a:ahLst/>
              <a:cxnLst/>
              <a:rect l="0" t="0" r="0" b="0"/>
              <a:pathLst>
                <a:path w="305070" h="435390">
                  <a:moveTo>
                    <a:pt x="31329" y="0"/>
                  </a:moveTo>
                  <a:lnTo>
                    <a:pt x="14561" y="5589"/>
                  </a:lnTo>
                  <a:lnTo>
                    <a:pt x="9621" y="11915"/>
                  </a:lnTo>
                  <a:lnTo>
                    <a:pt x="4133" y="31421"/>
                  </a:lnTo>
                  <a:lnTo>
                    <a:pt x="610" y="83242"/>
                  </a:lnTo>
                  <a:lnTo>
                    <a:pt x="0" y="131639"/>
                  </a:lnTo>
                  <a:lnTo>
                    <a:pt x="989" y="181853"/>
                  </a:lnTo>
                  <a:lnTo>
                    <a:pt x="8090" y="241335"/>
                  </a:lnTo>
                  <a:lnTo>
                    <a:pt x="4251" y="298145"/>
                  </a:lnTo>
                  <a:lnTo>
                    <a:pt x="1079" y="340373"/>
                  </a:lnTo>
                  <a:lnTo>
                    <a:pt x="1803" y="346238"/>
                  </a:lnTo>
                  <a:lnTo>
                    <a:pt x="3457" y="346639"/>
                  </a:lnTo>
                  <a:lnTo>
                    <a:pt x="5728" y="343396"/>
                  </a:lnTo>
                  <a:lnTo>
                    <a:pt x="24527" y="284453"/>
                  </a:lnTo>
                  <a:lnTo>
                    <a:pt x="40492" y="258327"/>
                  </a:lnTo>
                  <a:lnTo>
                    <a:pt x="47966" y="254106"/>
                  </a:lnTo>
                  <a:lnTo>
                    <a:pt x="65630" y="252536"/>
                  </a:lnTo>
                  <a:lnTo>
                    <a:pt x="74083" y="256095"/>
                  </a:lnTo>
                  <a:lnTo>
                    <a:pt x="89715" y="269407"/>
                  </a:lnTo>
                  <a:lnTo>
                    <a:pt x="106080" y="296633"/>
                  </a:lnTo>
                  <a:lnTo>
                    <a:pt x="125762" y="356015"/>
                  </a:lnTo>
                  <a:lnTo>
                    <a:pt x="140058" y="399697"/>
                  </a:lnTo>
                  <a:lnTo>
                    <a:pt x="143589" y="403335"/>
                  </a:lnTo>
                  <a:lnTo>
                    <a:pt x="147113" y="402251"/>
                  </a:lnTo>
                  <a:lnTo>
                    <a:pt x="186360" y="351924"/>
                  </a:lnTo>
                  <a:lnTo>
                    <a:pt x="246044" y="317986"/>
                  </a:lnTo>
                  <a:lnTo>
                    <a:pt x="282492" y="289846"/>
                  </a:lnTo>
                  <a:lnTo>
                    <a:pt x="294254" y="271540"/>
                  </a:lnTo>
                  <a:lnTo>
                    <a:pt x="295519" y="262915"/>
                  </a:lnTo>
                  <a:lnTo>
                    <a:pt x="294023" y="254825"/>
                  </a:lnTo>
                  <a:lnTo>
                    <a:pt x="290686" y="247092"/>
                  </a:lnTo>
                  <a:lnTo>
                    <a:pt x="283782" y="241937"/>
                  </a:lnTo>
                  <a:lnTo>
                    <a:pt x="263633" y="236209"/>
                  </a:lnTo>
                  <a:lnTo>
                    <a:pt x="231571" y="238574"/>
                  </a:lnTo>
                  <a:lnTo>
                    <a:pt x="213521" y="249922"/>
                  </a:lnTo>
                  <a:lnTo>
                    <a:pt x="205433" y="257861"/>
                  </a:lnTo>
                  <a:lnTo>
                    <a:pt x="196445" y="279161"/>
                  </a:lnTo>
                  <a:lnTo>
                    <a:pt x="190675" y="330963"/>
                  </a:lnTo>
                  <a:lnTo>
                    <a:pt x="195265" y="366735"/>
                  </a:lnTo>
                  <a:lnTo>
                    <a:pt x="209623" y="399560"/>
                  </a:lnTo>
                  <a:lnTo>
                    <a:pt x="225214" y="414668"/>
                  </a:lnTo>
                  <a:lnTo>
                    <a:pt x="263819" y="433899"/>
                  </a:lnTo>
                  <a:lnTo>
                    <a:pt x="281276" y="435389"/>
                  </a:lnTo>
                  <a:lnTo>
                    <a:pt x="305069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172785" y="2169019"/>
              <a:ext cx="102822" cy="399935"/>
            </a:xfrm>
            <a:custGeom>
              <a:avLst/>
              <a:gdLst/>
              <a:ahLst/>
              <a:cxnLst/>
              <a:rect l="0" t="0" r="0" b="0"/>
              <a:pathLst>
                <a:path w="102822" h="399935">
                  <a:moveTo>
                    <a:pt x="50179" y="399934"/>
                  </a:moveTo>
                  <a:lnTo>
                    <a:pt x="41845" y="362456"/>
                  </a:lnTo>
                  <a:lnTo>
                    <a:pt x="34494" y="311033"/>
                  </a:lnTo>
                  <a:lnTo>
                    <a:pt x="25124" y="258559"/>
                  </a:lnTo>
                  <a:lnTo>
                    <a:pt x="14939" y="209736"/>
                  </a:lnTo>
                  <a:lnTo>
                    <a:pt x="8253" y="151318"/>
                  </a:lnTo>
                  <a:lnTo>
                    <a:pt x="0" y="91598"/>
                  </a:lnTo>
                  <a:lnTo>
                    <a:pt x="1386" y="47313"/>
                  </a:lnTo>
                  <a:lnTo>
                    <a:pt x="3613" y="35002"/>
                  </a:lnTo>
                  <a:lnTo>
                    <a:pt x="15444" y="15084"/>
                  </a:lnTo>
                  <a:lnTo>
                    <a:pt x="23513" y="6497"/>
                  </a:lnTo>
                  <a:lnTo>
                    <a:pt x="32401" y="1942"/>
                  </a:lnTo>
                  <a:lnTo>
                    <a:pt x="51637" y="0"/>
                  </a:lnTo>
                  <a:lnTo>
                    <a:pt x="102821" y="103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107150" y="2368911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0"/>
                  </a:moveTo>
                  <a:lnTo>
                    <a:pt x="102883" y="16789"/>
                  </a:lnTo>
                  <a:lnTo>
                    <a:pt x="51475" y="20214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289067" y="2431885"/>
              <a:ext cx="165525" cy="135255"/>
            </a:xfrm>
            <a:custGeom>
              <a:avLst/>
              <a:gdLst/>
              <a:ahLst/>
              <a:cxnLst/>
              <a:rect l="0" t="0" r="0" b="0"/>
              <a:pathLst>
                <a:path w="165525" h="135255">
                  <a:moveTo>
                    <a:pt x="102352" y="84425"/>
                  </a:moveTo>
                  <a:lnTo>
                    <a:pt x="99233" y="41734"/>
                  </a:lnTo>
                  <a:lnTo>
                    <a:pt x="92778" y="22168"/>
                  </a:lnTo>
                  <a:lnTo>
                    <a:pt x="82109" y="5673"/>
                  </a:lnTo>
                  <a:lnTo>
                    <a:pt x="73649" y="1508"/>
                  </a:lnTo>
                  <a:lnTo>
                    <a:pt x="51771" y="0"/>
                  </a:lnTo>
                  <a:lnTo>
                    <a:pt x="41725" y="3575"/>
                  </a:lnTo>
                  <a:lnTo>
                    <a:pt x="24324" y="16907"/>
                  </a:lnTo>
                  <a:lnTo>
                    <a:pt x="6964" y="49732"/>
                  </a:lnTo>
                  <a:lnTo>
                    <a:pt x="0" y="89094"/>
                  </a:lnTo>
                  <a:lnTo>
                    <a:pt x="4609" y="113406"/>
                  </a:lnTo>
                  <a:lnTo>
                    <a:pt x="9115" y="124803"/>
                  </a:lnTo>
                  <a:lnTo>
                    <a:pt x="16797" y="131231"/>
                  </a:lnTo>
                  <a:lnTo>
                    <a:pt x="26598" y="134346"/>
                  </a:lnTo>
                  <a:lnTo>
                    <a:pt x="37812" y="135254"/>
                  </a:lnTo>
                  <a:lnTo>
                    <a:pt x="56510" y="130022"/>
                  </a:lnTo>
                  <a:lnTo>
                    <a:pt x="64772" y="125352"/>
                  </a:lnTo>
                  <a:lnTo>
                    <a:pt x="70280" y="117559"/>
                  </a:lnTo>
                  <a:lnTo>
                    <a:pt x="78031" y="84234"/>
                  </a:lnTo>
                  <a:lnTo>
                    <a:pt x="79844" y="58214"/>
                  </a:lnTo>
                  <a:lnTo>
                    <a:pt x="81498" y="54083"/>
                  </a:lnTo>
                  <a:lnTo>
                    <a:pt x="83770" y="56008"/>
                  </a:lnTo>
                  <a:lnTo>
                    <a:pt x="101412" y="87131"/>
                  </a:lnTo>
                  <a:lnTo>
                    <a:pt x="126250" y="111223"/>
                  </a:lnTo>
                  <a:lnTo>
                    <a:pt x="134662" y="115159"/>
                  </a:lnTo>
                  <a:lnTo>
                    <a:pt x="165524" y="116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467949" y="2415965"/>
              <a:ext cx="123513" cy="175595"/>
            </a:xfrm>
            <a:custGeom>
              <a:avLst/>
              <a:gdLst/>
              <a:ahLst/>
              <a:cxnLst/>
              <a:rect l="0" t="0" r="0" b="0"/>
              <a:pathLst>
                <a:path w="123513" h="175595">
                  <a:moveTo>
                    <a:pt x="91927" y="5589"/>
                  </a:moveTo>
                  <a:lnTo>
                    <a:pt x="75159" y="0"/>
                  </a:lnTo>
                  <a:lnTo>
                    <a:pt x="57568" y="375"/>
                  </a:lnTo>
                  <a:lnTo>
                    <a:pt x="47963" y="2113"/>
                  </a:lnTo>
                  <a:lnTo>
                    <a:pt x="31053" y="13403"/>
                  </a:lnTo>
                  <a:lnTo>
                    <a:pt x="16909" y="30119"/>
                  </a:lnTo>
                  <a:lnTo>
                    <a:pt x="6723" y="49247"/>
                  </a:lnTo>
                  <a:lnTo>
                    <a:pt x="0" y="90924"/>
                  </a:lnTo>
                  <a:lnTo>
                    <a:pt x="4667" y="117215"/>
                  </a:lnTo>
                  <a:lnTo>
                    <a:pt x="20448" y="148628"/>
                  </a:lnTo>
                  <a:lnTo>
                    <a:pt x="34422" y="163918"/>
                  </a:lnTo>
                  <a:lnTo>
                    <a:pt x="52331" y="174614"/>
                  </a:lnTo>
                  <a:lnTo>
                    <a:pt x="60850" y="175594"/>
                  </a:lnTo>
                  <a:lnTo>
                    <a:pt x="76555" y="170444"/>
                  </a:lnTo>
                  <a:lnTo>
                    <a:pt x="123512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623046" y="2168870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32021"/>
                  </a:lnTo>
                  <a:lnTo>
                    <a:pt x="0" y="288676"/>
                  </a:lnTo>
                  <a:lnTo>
                    <a:pt x="5590" y="344151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559876" y="2321208"/>
              <a:ext cx="168456" cy="16119"/>
            </a:xfrm>
            <a:custGeom>
              <a:avLst/>
              <a:gdLst/>
              <a:ahLst/>
              <a:cxnLst/>
              <a:rect l="0" t="0" r="0" b="0"/>
              <a:pathLst>
                <a:path w="168456" h="16119">
                  <a:moveTo>
                    <a:pt x="168455" y="5590"/>
                  </a:moveTo>
                  <a:lnTo>
                    <a:pt x="151688" y="0"/>
                  </a:lnTo>
                  <a:lnTo>
                    <a:pt x="93009" y="4045"/>
                  </a:lnTo>
                  <a:lnTo>
                    <a:pt x="38259" y="5284"/>
                  </a:lnTo>
                  <a:lnTo>
                    <a:pt x="19733" y="857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678662" y="2453139"/>
              <a:ext cx="121006" cy="169021"/>
            </a:xfrm>
            <a:custGeom>
              <a:avLst/>
              <a:gdLst/>
              <a:ahLst/>
              <a:cxnLst/>
              <a:rect l="0" t="0" r="0" b="0"/>
              <a:pathLst>
                <a:path w="121006" h="169021">
                  <a:moveTo>
                    <a:pt x="81255" y="0"/>
                  </a:moveTo>
                  <a:lnTo>
                    <a:pt x="53309" y="0"/>
                  </a:lnTo>
                  <a:lnTo>
                    <a:pt x="42737" y="3510"/>
                  </a:lnTo>
                  <a:lnTo>
                    <a:pt x="24751" y="16768"/>
                  </a:lnTo>
                  <a:lnTo>
                    <a:pt x="7061" y="43963"/>
                  </a:lnTo>
                  <a:lnTo>
                    <a:pt x="0" y="79837"/>
                  </a:lnTo>
                  <a:lnTo>
                    <a:pt x="4588" y="103334"/>
                  </a:lnTo>
                  <a:lnTo>
                    <a:pt x="20325" y="133173"/>
                  </a:lnTo>
                  <a:lnTo>
                    <a:pt x="46603" y="164216"/>
                  </a:lnTo>
                  <a:lnTo>
                    <a:pt x="54644" y="167970"/>
                  </a:lnTo>
                  <a:lnTo>
                    <a:pt x="72938" y="169020"/>
                  </a:lnTo>
                  <a:lnTo>
                    <a:pt x="92766" y="159348"/>
                  </a:lnTo>
                  <a:lnTo>
                    <a:pt x="102967" y="151856"/>
                  </a:lnTo>
                  <a:lnTo>
                    <a:pt x="109767" y="141012"/>
                  </a:lnTo>
                  <a:lnTo>
                    <a:pt x="119339" y="98973"/>
                  </a:lnTo>
                  <a:lnTo>
                    <a:pt x="121005" y="58702"/>
                  </a:lnTo>
                  <a:lnTo>
                    <a:pt x="112841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780974" y="2389969"/>
              <a:ext cx="94758" cy="184869"/>
            </a:xfrm>
            <a:custGeom>
              <a:avLst/>
              <a:gdLst/>
              <a:ahLst/>
              <a:cxnLst/>
              <a:rect l="0" t="0" r="0" b="0"/>
              <a:pathLst>
                <a:path w="94758" h="184869">
                  <a:moveTo>
                    <a:pt x="0" y="52642"/>
                  </a:moveTo>
                  <a:lnTo>
                    <a:pt x="15641" y="70623"/>
                  </a:lnTo>
                  <a:lnTo>
                    <a:pt x="45673" y="128166"/>
                  </a:lnTo>
                  <a:lnTo>
                    <a:pt x="65607" y="173798"/>
                  </a:lnTo>
                  <a:lnTo>
                    <a:pt x="73612" y="184868"/>
                  </a:lnTo>
                  <a:lnTo>
                    <a:pt x="49415" y="132246"/>
                  </a:lnTo>
                  <a:lnTo>
                    <a:pt x="29518" y="79805"/>
                  </a:lnTo>
                  <a:lnTo>
                    <a:pt x="23563" y="38333"/>
                  </a:lnTo>
                  <a:lnTo>
                    <a:pt x="28410" y="16647"/>
                  </a:lnTo>
                  <a:lnTo>
                    <a:pt x="32978" y="7588"/>
                  </a:lnTo>
                  <a:lnTo>
                    <a:pt x="40703" y="271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957881" y="2400497"/>
              <a:ext cx="113186" cy="242157"/>
            </a:xfrm>
            <a:custGeom>
              <a:avLst/>
              <a:gdLst/>
              <a:ahLst/>
              <a:cxnLst/>
              <a:rect l="0" t="0" r="0" b="0"/>
              <a:pathLst>
                <a:path w="113186" h="242157">
                  <a:moveTo>
                    <a:pt x="54720" y="0"/>
                  </a:moveTo>
                  <a:lnTo>
                    <a:pt x="16346" y="29308"/>
                  </a:lnTo>
                  <a:lnTo>
                    <a:pt x="716" y="55087"/>
                  </a:lnTo>
                  <a:lnTo>
                    <a:pt x="0" y="63631"/>
                  </a:lnTo>
                  <a:lnTo>
                    <a:pt x="5444" y="79363"/>
                  </a:lnTo>
                  <a:lnTo>
                    <a:pt x="21662" y="101374"/>
                  </a:lnTo>
                  <a:lnTo>
                    <a:pt x="46874" y="117124"/>
                  </a:lnTo>
                  <a:lnTo>
                    <a:pt x="94068" y="139701"/>
                  </a:lnTo>
                  <a:lnTo>
                    <a:pt x="102009" y="145776"/>
                  </a:lnTo>
                  <a:lnTo>
                    <a:pt x="110833" y="165005"/>
                  </a:lnTo>
                  <a:lnTo>
                    <a:pt x="113185" y="176684"/>
                  </a:lnTo>
                  <a:lnTo>
                    <a:pt x="109561" y="199019"/>
                  </a:lnTo>
                  <a:lnTo>
                    <a:pt x="105318" y="209888"/>
                  </a:lnTo>
                  <a:lnTo>
                    <a:pt x="97811" y="218304"/>
                  </a:lnTo>
                  <a:lnTo>
                    <a:pt x="76990" y="230775"/>
                  </a:lnTo>
                  <a:lnTo>
                    <a:pt x="24320" y="240657"/>
                  </a:lnTo>
                  <a:lnTo>
                    <a:pt x="12606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6696124" y="2726880"/>
            <a:ext cx="3310398" cy="473789"/>
            <a:chOff x="6696124" y="2726880"/>
            <a:chExt cx="3310398" cy="473789"/>
          </a:xfrm>
        </p:grpSpPr>
        <p:sp>
          <p:nvSpPr>
            <p:cNvPr id="75" name="Freeform 74"/>
            <p:cNvSpPr/>
            <p:nvPr/>
          </p:nvSpPr>
          <p:spPr>
            <a:xfrm>
              <a:off x="6706653" y="2969036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5214" y="12197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96124" y="28426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80352" y="2959956"/>
              <a:ext cx="115814" cy="157920"/>
            </a:xfrm>
            <a:custGeom>
              <a:avLst/>
              <a:gdLst/>
              <a:ahLst/>
              <a:cxnLst/>
              <a:rect l="0" t="0" r="0" b="0"/>
              <a:pathLst>
                <a:path w="115814" h="157920">
                  <a:moveTo>
                    <a:pt x="0" y="61722"/>
                  </a:moveTo>
                  <a:lnTo>
                    <a:pt x="0" y="120339"/>
                  </a:lnTo>
                  <a:lnTo>
                    <a:pt x="5589" y="155130"/>
                  </a:lnTo>
                  <a:lnTo>
                    <a:pt x="7236" y="157919"/>
                  </a:lnTo>
                  <a:lnTo>
                    <a:pt x="8333" y="155099"/>
                  </a:lnTo>
                  <a:lnTo>
                    <a:pt x="10239" y="104391"/>
                  </a:lnTo>
                  <a:lnTo>
                    <a:pt x="16079" y="42356"/>
                  </a:lnTo>
                  <a:lnTo>
                    <a:pt x="25172" y="9581"/>
                  </a:lnTo>
                  <a:lnTo>
                    <a:pt x="30819" y="3565"/>
                  </a:lnTo>
                  <a:lnTo>
                    <a:pt x="38093" y="724"/>
                  </a:lnTo>
                  <a:lnTo>
                    <a:pt x="46453" y="0"/>
                  </a:lnTo>
                  <a:lnTo>
                    <a:pt x="61980" y="5434"/>
                  </a:lnTo>
                  <a:lnTo>
                    <a:pt x="69396" y="10159"/>
                  </a:lnTo>
                  <a:lnTo>
                    <a:pt x="80756" y="27887"/>
                  </a:lnTo>
                  <a:lnTo>
                    <a:pt x="101318" y="82483"/>
                  </a:lnTo>
                  <a:lnTo>
                    <a:pt x="112604" y="124835"/>
                  </a:lnTo>
                  <a:lnTo>
                    <a:pt x="115813" y="1564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01885" y="2726880"/>
              <a:ext cx="28956" cy="357970"/>
            </a:xfrm>
            <a:custGeom>
              <a:avLst/>
              <a:gdLst/>
              <a:ahLst/>
              <a:cxnLst/>
              <a:rect l="0" t="0" r="0" b="0"/>
              <a:pathLst>
                <a:path w="28956" h="357970">
                  <a:moveTo>
                    <a:pt x="10094" y="0"/>
                  </a:moveTo>
                  <a:lnTo>
                    <a:pt x="1761" y="37479"/>
                  </a:lnTo>
                  <a:lnTo>
                    <a:pt x="0" y="94491"/>
                  </a:lnTo>
                  <a:lnTo>
                    <a:pt x="5998" y="121545"/>
                  </a:lnTo>
                  <a:lnTo>
                    <a:pt x="14122" y="147607"/>
                  </a:lnTo>
                  <a:lnTo>
                    <a:pt x="18696" y="195164"/>
                  </a:lnTo>
                  <a:lnTo>
                    <a:pt x="21221" y="245130"/>
                  </a:lnTo>
                  <a:lnTo>
                    <a:pt x="28843" y="304528"/>
                  </a:lnTo>
                  <a:lnTo>
                    <a:pt x="28955" y="329538"/>
                  </a:lnTo>
                  <a:lnTo>
                    <a:pt x="2062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17222" y="2874279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41425" y="9065"/>
                  </a:lnTo>
                  <a:lnTo>
                    <a:pt x="88421" y="18645"/>
                  </a:lnTo>
                  <a:lnTo>
                    <a:pt x="32138" y="352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06735" y="2931712"/>
              <a:ext cx="105287" cy="163667"/>
            </a:xfrm>
            <a:custGeom>
              <a:avLst/>
              <a:gdLst/>
              <a:ahLst/>
              <a:cxnLst/>
              <a:rect l="0" t="0" r="0" b="0"/>
              <a:pathLst>
                <a:path w="105287" h="163667">
                  <a:moveTo>
                    <a:pt x="0" y="68909"/>
                  </a:moveTo>
                  <a:lnTo>
                    <a:pt x="58618" y="68910"/>
                  </a:lnTo>
                  <a:lnTo>
                    <a:pt x="93408" y="63320"/>
                  </a:lnTo>
                  <a:lnTo>
                    <a:pt x="99707" y="56994"/>
                  </a:lnTo>
                  <a:lnTo>
                    <a:pt x="102736" y="48098"/>
                  </a:lnTo>
                  <a:lnTo>
                    <a:pt x="103586" y="37488"/>
                  </a:lnTo>
                  <a:lnTo>
                    <a:pt x="100642" y="28074"/>
                  </a:lnTo>
                  <a:lnTo>
                    <a:pt x="88014" y="11376"/>
                  </a:lnTo>
                  <a:lnTo>
                    <a:pt x="67583" y="2395"/>
                  </a:lnTo>
                  <a:lnTo>
                    <a:pt x="55585" y="0"/>
                  </a:lnTo>
                  <a:lnTo>
                    <a:pt x="32894" y="3578"/>
                  </a:lnTo>
                  <a:lnTo>
                    <a:pt x="21929" y="7807"/>
                  </a:lnTo>
                  <a:lnTo>
                    <a:pt x="14620" y="15306"/>
                  </a:lnTo>
                  <a:lnTo>
                    <a:pt x="6498" y="36117"/>
                  </a:lnTo>
                  <a:lnTo>
                    <a:pt x="2454" y="86435"/>
                  </a:lnTo>
                  <a:lnTo>
                    <a:pt x="6160" y="109454"/>
                  </a:lnTo>
                  <a:lnTo>
                    <a:pt x="14827" y="128263"/>
                  </a:lnTo>
                  <a:lnTo>
                    <a:pt x="27647" y="144422"/>
                  </a:lnTo>
                  <a:lnTo>
                    <a:pt x="45043" y="159402"/>
                  </a:lnTo>
                  <a:lnTo>
                    <a:pt x="55765" y="163163"/>
                  </a:lnTo>
                  <a:lnTo>
                    <a:pt x="105286" y="163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54134" y="2905865"/>
              <a:ext cx="84229" cy="175150"/>
            </a:xfrm>
            <a:custGeom>
              <a:avLst/>
              <a:gdLst/>
              <a:ahLst/>
              <a:cxnLst/>
              <a:rect l="0" t="0" r="0" b="0"/>
              <a:pathLst>
                <a:path w="84229" h="175150">
                  <a:moveTo>
                    <a:pt x="0" y="147399"/>
                  </a:moveTo>
                  <a:lnTo>
                    <a:pt x="16768" y="152988"/>
                  </a:lnTo>
                  <a:lnTo>
                    <a:pt x="28120" y="165091"/>
                  </a:lnTo>
                  <a:lnTo>
                    <a:pt x="32785" y="173232"/>
                  </a:lnTo>
                  <a:lnTo>
                    <a:pt x="34725" y="175149"/>
                  </a:lnTo>
                  <a:lnTo>
                    <a:pt x="34848" y="172918"/>
                  </a:lnTo>
                  <a:lnTo>
                    <a:pt x="33761" y="167921"/>
                  </a:lnTo>
                  <a:lnTo>
                    <a:pt x="8057" y="118318"/>
                  </a:lnTo>
                  <a:lnTo>
                    <a:pt x="6701" y="95870"/>
                  </a:lnTo>
                  <a:lnTo>
                    <a:pt x="15362" y="52862"/>
                  </a:lnTo>
                  <a:lnTo>
                    <a:pt x="27885" y="34803"/>
                  </a:lnTo>
                  <a:lnTo>
                    <a:pt x="45149" y="2014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23205" y="2921333"/>
              <a:ext cx="147493" cy="159303"/>
            </a:xfrm>
            <a:custGeom>
              <a:avLst/>
              <a:gdLst/>
              <a:ahLst/>
              <a:cxnLst/>
              <a:rect l="0" t="0" r="0" b="0"/>
              <a:pathLst>
                <a:path w="147493" h="159303">
                  <a:moveTo>
                    <a:pt x="104671" y="5589"/>
                  </a:moveTo>
                  <a:lnTo>
                    <a:pt x="87903" y="0"/>
                  </a:lnTo>
                  <a:lnTo>
                    <a:pt x="55119" y="2113"/>
                  </a:lnTo>
                  <a:lnTo>
                    <a:pt x="21359" y="10148"/>
                  </a:lnTo>
                  <a:lnTo>
                    <a:pt x="12865" y="15648"/>
                  </a:lnTo>
                  <a:lnTo>
                    <a:pt x="307" y="31116"/>
                  </a:lnTo>
                  <a:lnTo>
                    <a:pt x="0" y="37815"/>
                  </a:lnTo>
                  <a:lnTo>
                    <a:pt x="3305" y="43451"/>
                  </a:lnTo>
                  <a:lnTo>
                    <a:pt x="16336" y="52832"/>
                  </a:lnTo>
                  <a:lnTo>
                    <a:pt x="44572" y="63521"/>
                  </a:lnTo>
                  <a:lnTo>
                    <a:pt x="92323" y="73964"/>
                  </a:lnTo>
                  <a:lnTo>
                    <a:pt x="122069" y="91359"/>
                  </a:lnTo>
                  <a:lnTo>
                    <a:pt x="136969" y="105710"/>
                  </a:lnTo>
                  <a:lnTo>
                    <a:pt x="147492" y="123787"/>
                  </a:lnTo>
                  <a:lnTo>
                    <a:pt x="147256" y="132351"/>
                  </a:lnTo>
                  <a:lnTo>
                    <a:pt x="143589" y="140399"/>
                  </a:lnTo>
                  <a:lnTo>
                    <a:pt x="137635" y="148105"/>
                  </a:lnTo>
                  <a:lnTo>
                    <a:pt x="118542" y="156667"/>
                  </a:lnTo>
                  <a:lnTo>
                    <a:pt x="95628" y="159302"/>
                  </a:lnTo>
                  <a:lnTo>
                    <a:pt x="41695" y="148461"/>
                  </a:lnTo>
                  <a:lnTo>
                    <a:pt x="9914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01575" y="2934173"/>
              <a:ext cx="124668" cy="162055"/>
            </a:xfrm>
            <a:custGeom>
              <a:avLst/>
              <a:gdLst/>
              <a:ahLst/>
              <a:cxnLst/>
              <a:rect l="0" t="0" r="0" b="0"/>
              <a:pathLst>
                <a:path w="124668" h="162055">
                  <a:moveTo>
                    <a:pt x="0" y="66448"/>
                  </a:moveTo>
                  <a:lnTo>
                    <a:pt x="58617" y="66449"/>
                  </a:lnTo>
                  <a:lnTo>
                    <a:pt x="98997" y="60859"/>
                  </a:lnTo>
                  <a:lnTo>
                    <a:pt x="109282" y="55703"/>
                  </a:lnTo>
                  <a:lnTo>
                    <a:pt x="123829" y="40616"/>
                  </a:lnTo>
                  <a:lnTo>
                    <a:pt x="124667" y="32849"/>
                  </a:lnTo>
                  <a:lnTo>
                    <a:pt x="121716" y="25332"/>
                  </a:lnTo>
                  <a:lnTo>
                    <a:pt x="116239" y="17980"/>
                  </a:lnTo>
                  <a:lnTo>
                    <a:pt x="100795" y="6693"/>
                  </a:lnTo>
                  <a:lnTo>
                    <a:pt x="91763" y="2045"/>
                  </a:lnTo>
                  <a:lnTo>
                    <a:pt x="72369" y="0"/>
                  </a:lnTo>
                  <a:lnTo>
                    <a:pt x="53221" y="4161"/>
                  </a:lnTo>
                  <a:lnTo>
                    <a:pt x="36912" y="13809"/>
                  </a:lnTo>
                  <a:lnTo>
                    <a:pt x="14576" y="37983"/>
                  </a:lnTo>
                  <a:lnTo>
                    <a:pt x="6478" y="60426"/>
                  </a:lnTo>
                  <a:lnTo>
                    <a:pt x="4319" y="72962"/>
                  </a:lnTo>
                  <a:lnTo>
                    <a:pt x="8158" y="96250"/>
                  </a:lnTo>
                  <a:lnTo>
                    <a:pt x="23475" y="125971"/>
                  </a:lnTo>
                  <a:lnTo>
                    <a:pt x="45949" y="149596"/>
                  </a:lnTo>
                  <a:lnTo>
                    <a:pt x="55200" y="156975"/>
                  </a:lnTo>
                  <a:lnTo>
                    <a:pt x="77956" y="162054"/>
                  </a:lnTo>
                  <a:lnTo>
                    <a:pt x="115813" y="161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767552" y="2968325"/>
              <a:ext cx="139350" cy="134339"/>
            </a:xfrm>
            <a:custGeom>
              <a:avLst/>
              <a:gdLst/>
              <a:ahLst/>
              <a:cxnLst/>
              <a:rect l="0" t="0" r="0" b="0"/>
              <a:pathLst>
                <a:path w="139350" h="134339">
                  <a:moveTo>
                    <a:pt x="118293" y="42825"/>
                  </a:moveTo>
                  <a:lnTo>
                    <a:pt x="100311" y="18778"/>
                  </a:lnTo>
                  <a:lnTo>
                    <a:pt x="83395" y="4452"/>
                  </a:lnTo>
                  <a:lnTo>
                    <a:pt x="73970" y="865"/>
                  </a:lnTo>
                  <a:lnTo>
                    <a:pt x="54141" y="0"/>
                  </a:lnTo>
                  <a:lnTo>
                    <a:pt x="23246" y="11679"/>
                  </a:lnTo>
                  <a:lnTo>
                    <a:pt x="8589" y="26642"/>
                  </a:lnTo>
                  <a:lnTo>
                    <a:pt x="3043" y="35546"/>
                  </a:lnTo>
                  <a:lnTo>
                    <a:pt x="0" y="61037"/>
                  </a:lnTo>
                  <a:lnTo>
                    <a:pt x="3717" y="88354"/>
                  </a:lnTo>
                  <a:lnTo>
                    <a:pt x="13167" y="108294"/>
                  </a:lnTo>
                  <a:lnTo>
                    <a:pt x="28286" y="121835"/>
                  </a:lnTo>
                  <a:lnTo>
                    <a:pt x="47874" y="130583"/>
                  </a:lnTo>
                  <a:lnTo>
                    <a:pt x="84040" y="134338"/>
                  </a:lnTo>
                  <a:lnTo>
                    <a:pt x="115162" y="128561"/>
                  </a:lnTo>
                  <a:lnTo>
                    <a:pt x="139349" y="116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75012" y="2768994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7922"/>
                  </a:lnTo>
                  <a:lnTo>
                    <a:pt x="6072" y="130063"/>
                  </a:lnTo>
                  <a:lnTo>
                    <a:pt x="12621" y="181387"/>
                  </a:lnTo>
                  <a:lnTo>
                    <a:pt x="15427" y="241244"/>
                  </a:lnTo>
                  <a:lnTo>
                    <a:pt x="23262" y="300311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75316" y="2853222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0932" y="16789"/>
                  </a:lnTo>
                  <a:lnTo>
                    <a:pt x="146882" y="20214"/>
                  </a:lnTo>
                  <a:lnTo>
                    <a:pt x="91145" y="20891"/>
                  </a:lnTo>
                  <a:lnTo>
                    <a:pt x="31349" y="210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085886" y="3063792"/>
              <a:ext cx="28660" cy="126343"/>
            </a:xfrm>
            <a:custGeom>
              <a:avLst/>
              <a:gdLst/>
              <a:ahLst/>
              <a:cxnLst/>
              <a:rect l="0" t="0" r="0" b="0"/>
              <a:pathLst>
                <a:path w="28660" h="126343">
                  <a:moveTo>
                    <a:pt x="10529" y="0"/>
                  </a:moveTo>
                  <a:lnTo>
                    <a:pt x="21707" y="16768"/>
                  </a:lnTo>
                  <a:lnTo>
                    <a:pt x="28659" y="49552"/>
                  </a:lnTo>
                  <a:lnTo>
                    <a:pt x="25128" y="83312"/>
                  </a:lnTo>
                  <a:lnTo>
                    <a:pt x="16627" y="1017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80684" y="284269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21057" y="58617"/>
                  </a:lnTo>
                  <a:lnTo>
                    <a:pt x="21057" y="120026"/>
                  </a:lnTo>
                  <a:lnTo>
                    <a:pt x="21057" y="178430"/>
                  </a:lnTo>
                  <a:lnTo>
                    <a:pt x="15467" y="22943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17513" y="294797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9065"/>
                  </a:lnTo>
                  <a:lnTo>
                    <a:pt x="50122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85969" y="2779523"/>
              <a:ext cx="157928" cy="368498"/>
            </a:xfrm>
            <a:custGeom>
              <a:avLst/>
              <a:gdLst/>
              <a:ahLst/>
              <a:cxnLst/>
              <a:rect l="0" t="0" r="0" b="0"/>
              <a:pathLst>
                <a:path w="157928" h="368498">
                  <a:moveTo>
                    <a:pt x="0" y="0"/>
                  </a:moveTo>
                  <a:lnTo>
                    <a:pt x="5589" y="58617"/>
                  </a:lnTo>
                  <a:lnTo>
                    <a:pt x="17959" y="111621"/>
                  </a:lnTo>
                  <a:lnTo>
                    <a:pt x="28546" y="163338"/>
                  </a:lnTo>
                  <a:lnTo>
                    <a:pt x="36575" y="218008"/>
                  </a:lnTo>
                  <a:lnTo>
                    <a:pt x="41019" y="272177"/>
                  </a:lnTo>
                  <a:lnTo>
                    <a:pt x="38778" y="331750"/>
                  </a:lnTo>
                  <a:lnTo>
                    <a:pt x="36381" y="343999"/>
                  </a:lnTo>
                  <a:lnTo>
                    <a:pt x="33612" y="346316"/>
                  </a:lnTo>
                  <a:lnTo>
                    <a:pt x="30597" y="342011"/>
                  </a:lnTo>
                  <a:lnTo>
                    <a:pt x="27417" y="333293"/>
                  </a:lnTo>
                  <a:lnTo>
                    <a:pt x="30228" y="272340"/>
                  </a:lnTo>
                  <a:lnTo>
                    <a:pt x="33321" y="246212"/>
                  </a:lnTo>
                  <a:lnTo>
                    <a:pt x="42495" y="222901"/>
                  </a:lnTo>
                  <a:lnTo>
                    <a:pt x="57491" y="207082"/>
                  </a:lnTo>
                  <a:lnTo>
                    <a:pt x="66403" y="201226"/>
                  </a:lnTo>
                  <a:lnTo>
                    <a:pt x="75854" y="199661"/>
                  </a:lnTo>
                  <a:lnTo>
                    <a:pt x="95714" y="204162"/>
                  </a:lnTo>
                  <a:lnTo>
                    <a:pt x="103584" y="209807"/>
                  </a:lnTo>
                  <a:lnTo>
                    <a:pt x="139831" y="258004"/>
                  </a:lnTo>
                  <a:lnTo>
                    <a:pt x="152045" y="293904"/>
                  </a:lnTo>
                  <a:lnTo>
                    <a:pt x="156765" y="341718"/>
                  </a:lnTo>
                  <a:lnTo>
                    <a:pt x="15792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80836" y="2993681"/>
              <a:ext cx="152574" cy="163542"/>
            </a:xfrm>
            <a:custGeom>
              <a:avLst/>
              <a:gdLst/>
              <a:ahLst/>
              <a:cxnLst/>
              <a:rect l="0" t="0" r="0" b="0"/>
              <a:pathLst>
                <a:path w="152574" h="163542">
                  <a:moveTo>
                    <a:pt x="68345" y="112225"/>
                  </a:moveTo>
                  <a:lnTo>
                    <a:pt x="79523" y="101047"/>
                  </a:lnTo>
                  <a:lnTo>
                    <a:pt x="85011" y="83081"/>
                  </a:lnTo>
                  <a:lnTo>
                    <a:pt x="86280" y="59498"/>
                  </a:lnTo>
                  <a:lnTo>
                    <a:pt x="79249" y="22253"/>
                  </a:lnTo>
                  <a:lnTo>
                    <a:pt x="68902" y="3607"/>
                  </a:lnTo>
                  <a:lnTo>
                    <a:pt x="61697" y="39"/>
                  </a:lnTo>
                  <a:lnTo>
                    <a:pt x="53385" y="0"/>
                  </a:lnTo>
                  <a:lnTo>
                    <a:pt x="44333" y="2314"/>
                  </a:lnTo>
                  <a:lnTo>
                    <a:pt x="28037" y="14243"/>
                  </a:lnTo>
                  <a:lnTo>
                    <a:pt x="20417" y="22337"/>
                  </a:lnTo>
                  <a:lnTo>
                    <a:pt x="11949" y="43809"/>
                  </a:lnTo>
                  <a:lnTo>
                    <a:pt x="0" y="101006"/>
                  </a:lnTo>
                  <a:lnTo>
                    <a:pt x="2095" y="122447"/>
                  </a:lnTo>
                  <a:lnTo>
                    <a:pt x="15440" y="154249"/>
                  </a:lnTo>
                  <a:lnTo>
                    <a:pt x="22546" y="160128"/>
                  </a:lnTo>
                  <a:lnTo>
                    <a:pt x="30794" y="162878"/>
                  </a:lnTo>
                  <a:lnTo>
                    <a:pt x="39802" y="163541"/>
                  </a:lnTo>
                  <a:lnTo>
                    <a:pt x="46977" y="160474"/>
                  </a:lnTo>
                  <a:lnTo>
                    <a:pt x="58068" y="147707"/>
                  </a:lnTo>
                  <a:lnTo>
                    <a:pt x="70890" y="115199"/>
                  </a:lnTo>
                  <a:lnTo>
                    <a:pt x="78467" y="70482"/>
                  </a:lnTo>
                  <a:lnTo>
                    <a:pt x="80942" y="70359"/>
                  </a:lnTo>
                  <a:lnTo>
                    <a:pt x="86811" y="79580"/>
                  </a:lnTo>
                  <a:lnTo>
                    <a:pt x="103232" y="110976"/>
                  </a:lnTo>
                  <a:lnTo>
                    <a:pt x="109150" y="118411"/>
                  </a:lnTo>
                  <a:lnTo>
                    <a:pt x="125085" y="126673"/>
                  </a:lnTo>
                  <a:lnTo>
                    <a:pt x="152573" y="1332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843938" y="279005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5684" y="145156"/>
                  </a:lnTo>
                  <a:lnTo>
                    <a:pt x="19465" y="196907"/>
                  </a:lnTo>
                  <a:lnTo>
                    <a:pt x="26174" y="249286"/>
                  </a:lnTo>
                  <a:lnTo>
                    <a:pt x="29982" y="30185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49181" y="294797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9" y="0"/>
                  </a:lnTo>
                  <a:lnTo>
                    <a:pt x="113037" y="0"/>
                  </a:lnTo>
                  <a:lnTo>
                    <a:pt x="50544" y="8333"/>
                  </a:lnTo>
                  <a:lnTo>
                    <a:pt x="2714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991337" y="2779523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0" y="0"/>
                  </a:moveTo>
                  <a:lnTo>
                    <a:pt x="16768" y="11178"/>
                  </a:lnTo>
                  <a:lnTo>
                    <a:pt x="28119" y="26025"/>
                  </a:lnTo>
                  <a:lnTo>
                    <a:pt x="35894" y="44322"/>
                  </a:lnTo>
                  <a:lnTo>
                    <a:pt x="4211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86093" y="2991556"/>
              <a:ext cx="153531" cy="185360"/>
            </a:xfrm>
            <a:custGeom>
              <a:avLst/>
              <a:gdLst/>
              <a:ahLst/>
              <a:cxnLst/>
              <a:rect l="0" t="0" r="0" b="0"/>
              <a:pathLst>
                <a:path w="153531" h="185360">
                  <a:moveTo>
                    <a:pt x="105285" y="9065"/>
                  </a:moveTo>
                  <a:lnTo>
                    <a:pt x="67807" y="732"/>
                  </a:lnTo>
                  <a:lnTo>
                    <a:pt x="55733" y="0"/>
                  </a:lnTo>
                  <a:lnTo>
                    <a:pt x="45344" y="3022"/>
                  </a:lnTo>
                  <a:lnTo>
                    <a:pt x="27563" y="15738"/>
                  </a:lnTo>
                  <a:lnTo>
                    <a:pt x="23054" y="24042"/>
                  </a:lnTo>
                  <a:lnTo>
                    <a:pt x="21165" y="42628"/>
                  </a:lnTo>
                  <a:lnTo>
                    <a:pt x="24639" y="50158"/>
                  </a:lnTo>
                  <a:lnTo>
                    <a:pt x="37857" y="61644"/>
                  </a:lnTo>
                  <a:lnTo>
                    <a:pt x="95307" y="85961"/>
                  </a:lnTo>
                  <a:lnTo>
                    <a:pt x="148911" y="121958"/>
                  </a:lnTo>
                  <a:lnTo>
                    <a:pt x="153087" y="128781"/>
                  </a:lnTo>
                  <a:lnTo>
                    <a:pt x="153530" y="135669"/>
                  </a:lnTo>
                  <a:lnTo>
                    <a:pt x="147784" y="149562"/>
                  </a:lnTo>
                  <a:lnTo>
                    <a:pt x="137431" y="163535"/>
                  </a:lnTo>
                  <a:lnTo>
                    <a:pt x="112861" y="178967"/>
                  </a:lnTo>
                  <a:lnTo>
                    <a:pt x="77763" y="185359"/>
                  </a:lnTo>
                  <a:lnTo>
                    <a:pt x="57569" y="180615"/>
                  </a:lnTo>
                  <a:lnTo>
                    <a:pt x="0" y="145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465119" y="2811108"/>
              <a:ext cx="147400" cy="359867"/>
            </a:xfrm>
            <a:custGeom>
              <a:avLst/>
              <a:gdLst/>
              <a:ahLst/>
              <a:cxnLst/>
              <a:rect l="0" t="0" r="0" b="0"/>
              <a:pathLst>
                <a:path w="147400" h="359867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7236" y="162968"/>
                  </a:lnTo>
                  <a:lnTo>
                    <a:pt x="9553" y="213364"/>
                  </a:lnTo>
                  <a:lnTo>
                    <a:pt x="10336" y="272907"/>
                  </a:lnTo>
                  <a:lnTo>
                    <a:pt x="16569" y="335416"/>
                  </a:lnTo>
                  <a:lnTo>
                    <a:pt x="13993" y="357304"/>
                  </a:lnTo>
                  <a:lnTo>
                    <a:pt x="11669" y="359866"/>
                  </a:lnTo>
                  <a:lnTo>
                    <a:pt x="8949" y="356894"/>
                  </a:lnTo>
                  <a:lnTo>
                    <a:pt x="3977" y="341114"/>
                  </a:lnTo>
                  <a:lnTo>
                    <a:pt x="2348" y="305922"/>
                  </a:lnTo>
                  <a:lnTo>
                    <a:pt x="14810" y="243852"/>
                  </a:lnTo>
                  <a:lnTo>
                    <a:pt x="24795" y="211073"/>
                  </a:lnTo>
                  <a:lnTo>
                    <a:pt x="31737" y="203887"/>
                  </a:lnTo>
                  <a:lnTo>
                    <a:pt x="51930" y="195901"/>
                  </a:lnTo>
                  <a:lnTo>
                    <a:pt x="61526" y="196112"/>
                  </a:lnTo>
                  <a:lnTo>
                    <a:pt x="78427" y="202584"/>
                  </a:lnTo>
                  <a:lnTo>
                    <a:pt x="90619" y="216380"/>
                  </a:lnTo>
                  <a:lnTo>
                    <a:pt x="132116" y="274251"/>
                  </a:lnTo>
                  <a:lnTo>
                    <a:pt x="140607" y="296195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636277" y="3026618"/>
              <a:ext cx="102584" cy="174051"/>
            </a:xfrm>
            <a:custGeom>
              <a:avLst/>
              <a:gdLst/>
              <a:ahLst/>
              <a:cxnLst/>
              <a:rect l="0" t="0" r="0" b="0"/>
              <a:pathLst>
                <a:path w="102584" h="174051">
                  <a:moveTo>
                    <a:pt x="81526" y="5589"/>
                  </a:moveTo>
                  <a:lnTo>
                    <a:pt x="64758" y="0"/>
                  </a:lnTo>
                  <a:lnTo>
                    <a:pt x="57480" y="693"/>
                  </a:lnTo>
                  <a:lnTo>
                    <a:pt x="43153" y="7702"/>
                  </a:lnTo>
                  <a:lnTo>
                    <a:pt x="21933" y="30392"/>
                  </a:lnTo>
                  <a:lnTo>
                    <a:pt x="6417" y="64931"/>
                  </a:lnTo>
                  <a:lnTo>
                    <a:pt x="0" y="104800"/>
                  </a:lnTo>
                  <a:lnTo>
                    <a:pt x="4738" y="129231"/>
                  </a:lnTo>
                  <a:lnTo>
                    <a:pt x="20559" y="159597"/>
                  </a:lnTo>
                  <a:lnTo>
                    <a:pt x="26844" y="167922"/>
                  </a:lnTo>
                  <a:lnTo>
                    <a:pt x="34542" y="172303"/>
                  </a:lnTo>
                  <a:lnTo>
                    <a:pt x="52456" y="174050"/>
                  </a:lnTo>
                  <a:lnTo>
                    <a:pt x="68996" y="167808"/>
                  </a:lnTo>
                  <a:lnTo>
                    <a:pt x="76682" y="162868"/>
                  </a:lnTo>
                  <a:lnTo>
                    <a:pt x="88341" y="148020"/>
                  </a:lnTo>
                  <a:lnTo>
                    <a:pt x="96253" y="128553"/>
                  </a:lnTo>
                  <a:lnTo>
                    <a:pt x="101333" y="77928"/>
                  </a:lnTo>
                  <a:lnTo>
                    <a:pt x="102583" y="37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780974" y="3042735"/>
              <a:ext cx="225548" cy="150647"/>
            </a:xfrm>
            <a:custGeom>
              <a:avLst/>
              <a:gdLst/>
              <a:ahLst/>
              <a:cxnLst/>
              <a:rect l="0" t="0" r="0" b="0"/>
              <a:pathLst>
                <a:path w="225548" h="150647">
                  <a:moveTo>
                    <a:pt x="0" y="21057"/>
                  </a:moveTo>
                  <a:lnTo>
                    <a:pt x="3120" y="63749"/>
                  </a:lnTo>
                  <a:lnTo>
                    <a:pt x="19128" y="114720"/>
                  </a:lnTo>
                  <a:lnTo>
                    <a:pt x="30338" y="131316"/>
                  </a:lnTo>
                  <a:lnTo>
                    <a:pt x="37773" y="135507"/>
                  </a:lnTo>
                  <a:lnTo>
                    <a:pt x="55393" y="137045"/>
                  </a:lnTo>
                  <a:lnTo>
                    <a:pt x="62664" y="133477"/>
                  </a:lnTo>
                  <a:lnTo>
                    <a:pt x="73864" y="120155"/>
                  </a:lnTo>
                  <a:lnTo>
                    <a:pt x="81158" y="87334"/>
                  </a:lnTo>
                  <a:lnTo>
                    <a:pt x="84520" y="82790"/>
                  </a:lnTo>
                  <a:lnTo>
                    <a:pt x="89102" y="83269"/>
                  </a:lnTo>
                  <a:lnTo>
                    <a:pt x="94496" y="87098"/>
                  </a:lnTo>
                  <a:lnTo>
                    <a:pt x="124581" y="132458"/>
                  </a:lnTo>
                  <a:lnTo>
                    <a:pt x="149997" y="148561"/>
                  </a:lnTo>
                  <a:lnTo>
                    <a:pt x="169610" y="150646"/>
                  </a:lnTo>
                  <a:lnTo>
                    <a:pt x="179754" y="149563"/>
                  </a:lnTo>
                  <a:lnTo>
                    <a:pt x="187686" y="145333"/>
                  </a:lnTo>
                  <a:lnTo>
                    <a:pt x="199619" y="131273"/>
                  </a:lnTo>
                  <a:lnTo>
                    <a:pt x="220581" y="80371"/>
                  </a:lnTo>
                  <a:lnTo>
                    <a:pt x="225547" y="55608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6696124" y="3327005"/>
            <a:ext cx="2626866" cy="610654"/>
            <a:chOff x="6696124" y="3327005"/>
            <a:chExt cx="2626866" cy="610654"/>
          </a:xfrm>
        </p:grpSpPr>
        <p:sp>
          <p:nvSpPr>
            <p:cNvPr id="100" name="Freeform 99"/>
            <p:cNvSpPr/>
            <p:nvPr/>
          </p:nvSpPr>
          <p:spPr>
            <a:xfrm>
              <a:off x="6696124" y="3518924"/>
              <a:ext cx="252685" cy="218693"/>
            </a:xfrm>
            <a:custGeom>
              <a:avLst/>
              <a:gdLst/>
              <a:ahLst/>
              <a:cxnLst/>
              <a:rect l="0" t="0" r="0" b="0"/>
              <a:pathLst>
                <a:path w="252685" h="218693">
                  <a:moveTo>
                    <a:pt x="0" y="144993"/>
                  </a:moveTo>
                  <a:lnTo>
                    <a:pt x="5590" y="203610"/>
                  </a:lnTo>
                  <a:lnTo>
                    <a:pt x="6066" y="208637"/>
                  </a:lnTo>
                  <a:lnTo>
                    <a:pt x="5214" y="208479"/>
                  </a:lnTo>
                  <a:lnTo>
                    <a:pt x="3476" y="204864"/>
                  </a:lnTo>
                  <a:lnTo>
                    <a:pt x="8791" y="144443"/>
                  </a:lnTo>
                  <a:lnTo>
                    <a:pt x="6894" y="105836"/>
                  </a:lnTo>
                  <a:lnTo>
                    <a:pt x="4234" y="83136"/>
                  </a:lnTo>
                  <a:lnTo>
                    <a:pt x="6951" y="61349"/>
                  </a:lnTo>
                  <a:lnTo>
                    <a:pt x="15177" y="43087"/>
                  </a:lnTo>
                  <a:lnTo>
                    <a:pt x="20647" y="34942"/>
                  </a:lnTo>
                  <a:lnTo>
                    <a:pt x="28973" y="29511"/>
                  </a:lnTo>
                  <a:lnTo>
                    <a:pt x="50702" y="23477"/>
                  </a:lnTo>
                  <a:lnTo>
                    <a:pt x="60707" y="24208"/>
                  </a:lnTo>
                  <a:lnTo>
                    <a:pt x="78064" y="31259"/>
                  </a:lnTo>
                  <a:lnTo>
                    <a:pt x="90457" y="45312"/>
                  </a:lnTo>
                  <a:lnTo>
                    <a:pt x="98695" y="64425"/>
                  </a:lnTo>
                  <a:lnTo>
                    <a:pt x="103332" y="92135"/>
                  </a:lnTo>
                  <a:lnTo>
                    <a:pt x="116623" y="38565"/>
                  </a:lnTo>
                  <a:lnTo>
                    <a:pt x="124362" y="19313"/>
                  </a:lnTo>
                  <a:lnTo>
                    <a:pt x="135601" y="2957"/>
                  </a:lnTo>
                  <a:lnTo>
                    <a:pt x="143043" y="0"/>
                  </a:lnTo>
                  <a:lnTo>
                    <a:pt x="151514" y="368"/>
                  </a:lnTo>
                  <a:lnTo>
                    <a:pt x="169115" y="7015"/>
                  </a:lnTo>
                  <a:lnTo>
                    <a:pt x="184737" y="17769"/>
                  </a:lnTo>
                  <a:lnTo>
                    <a:pt x="206685" y="48155"/>
                  </a:lnTo>
                  <a:lnTo>
                    <a:pt x="230653" y="102605"/>
                  </a:lnTo>
                  <a:lnTo>
                    <a:pt x="247876" y="163891"/>
                  </a:lnTo>
                  <a:lnTo>
                    <a:pt x="252684" y="218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02826" y="3529834"/>
              <a:ext cx="156553" cy="197598"/>
            </a:xfrm>
            <a:custGeom>
              <a:avLst/>
              <a:gdLst/>
              <a:ahLst/>
              <a:cxnLst/>
              <a:rect l="0" t="0" r="0" b="0"/>
              <a:pathLst>
                <a:path w="156553" h="197598">
                  <a:moveTo>
                    <a:pt x="51267" y="134083"/>
                  </a:moveTo>
                  <a:lnTo>
                    <a:pt x="80575" y="99185"/>
                  </a:lnTo>
                  <a:lnTo>
                    <a:pt x="87690" y="76849"/>
                  </a:lnTo>
                  <a:lnTo>
                    <a:pt x="89682" y="52493"/>
                  </a:lnTo>
                  <a:lnTo>
                    <a:pt x="86667" y="29971"/>
                  </a:lnTo>
                  <a:lnTo>
                    <a:pt x="75190" y="11382"/>
                  </a:lnTo>
                  <a:lnTo>
                    <a:pt x="67216" y="3149"/>
                  </a:lnTo>
                  <a:lnTo>
                    <a:pt x="58390" y="0"/>
                  </a:lnTo>
                  <a:lnTo>
                    <a:pt x="48997" y="241"/>
                  </a:lnTo>
                  <a:lnTo>
                    <a:pt x="39225" y="2741"/>
                  </a:lnTo>
                  <a:lnTo>
                    <a:pt x="22128" y="14877"/>
                  </a:lnTo>
                  <a:lnTo>
                    <a:pt x="14294" y="23027"/>
                  </a:lnTo>
                  <a:lnTo>
                    <a:pt x="5588" y="44561"/>
                  </a:lnTo>
                  <a:lnTo>
                    <a:pt x="0" y="96512"/>
                  </a:lnTo>
                  <a:lnTo>
                    <a:pt x="66" y="150664"/>
                  </a:lnTo>
                  <a:lnTo>
                    <a:pt x="4335" y="174208"/>
                  </a:lnTo>
                  <a:lnTo>
                    <a:pt x="9451" y="183059"/>
                  </a:lnTo>
                  <a:lnTo>
                    <a:pt x="24493" y="196014"/>
                  </a:lnTo>
                  <a:lnTo>
                    <a:pt x="33418" y="197597"/>
                  </a:lnTo>
                  <a:lnTo>
                    <a:pt x="52692" y="193117"/>
                  </a:lnTo>
                  <a:lnTo>
                    <a:pt x="60406" y="187477"/>
                  </a:lnTo>
                  <a:lnTo>
                    <a:pt x="72097" y="171852"/>
                  </a:lnTo>
                  <a:lnTo>
                    <a:pt x="92888" y="119862"/>
                  </a:lnTo>
                  <a:lnTo>
                    <a:pt x="96562" y="107055"/>
                  </a:lnTo>
                  <a:lnTo>
                    <a:pt x="100181" y="102026"/>
                  </a:lnTo>
                  <a:lnTo>
                    <a:pt x="103763" y="102183"/>
                  </a:lnTo>
                  <a:lnTo>
                    <a:pt x="107322" y="105797"/>
                  </a:lnTo>
                  <a:lnTo>
                    <a:pt x="143824" y="162164"/>
                  </a:lnTo>
                  <a:lnTo>
                    <a:pt x="156552" y="176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80435" y="3525549"/>
              <a:ext cx="126343" cy="191011"/>
            </a:xfrm>
            <a:custGeom>
              <a:avLst/>
              <a:gdLst/>
              <a:ahLst/>
              <a:cxnLst/>
              <a:rect l="0" t="0" r="0" b="0"/>
              <a:pathLst>
                <a:path w="126343" h="191011">
                  <a:moveTo>
                    <a:pt x="0" y="85725"/>
                  </a:moveTo>
                  <a:lnTo>
                    <a:pt x="7236" y="113281"/>
                  </a:lnTo>
                  <a:lnTo>
                    <a:pt x="8383" y="145883"/>
                  </a:lnTo>
                  <a:lnTo>
                    <a:pt x="6758" y="144547"/>
                  </a:lnTo>
                  <a:lnTo>
                    <a:pt x="4506" y="138978"/>
                  </a:lnTo>
                  <a:lnTo>
                    <a:pt x="2059" y="89182"/>
                  </a:lnTo>
                  <a:lnTo>
                    <a:pt x="11629" y="36192"/>
                  </a:lnTo>
                  <a:lnTo>
                    <a:pt x="14771" y="24627"/>
                  </a:lnTo>
                  <a:lnTo>
                    <a:pt x="20376" y="15748"/>
                  </a:lnTo>
                  <a:lnTo>
                    <a:pt x="35962" y="2761"/>
                  </a:lnTo>
                  <a:lnTo>
                    <a:pt x="45032" y="0"/>
                  </a:lnTo>
                  <a:lnTo>
                    <a:pt x="64467" y="52"/>
                  </a:lnTo>
                  <a:lnTo>
                    <a:pt x="72224" y="4043"/>
                  </a:lnTo>
                  <a:lnTo>
                    <a:pt x="83962" y="17837"/>
                  </a:lnTo>
                  <a:lnTo>
                    <a:pt x="107096" y="63693"/>
                  </a:lnTo>
                  <a:lnTo>
                    <a:pt x="114092" y="117811"/>
                  </a:lnTo>
                  <a:lnTo>
                    <a:pt x="123996" y="180771"/>
                  </a:lnTo>
                  <a:lnTo>
                    <a:pt x="126342" y="191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38362" y="3579689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20244" y="43963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85720" y="3558632"/>
              <a:ext cx="200042" cy="379027"/>
            </a:xfrm>
            <a:custGeom>
              <a:avLst/>
              <a:gdLst/>
              <a:ahLst/>
              <a:cxnLst/>
              <a:rect l="0" t="0" r="0" b="0"/>
              <a:pathLst>
                <a:path w="200042" h="379027">
                  <a:moveTo>
                    <a:pt x="200041" y="0"/>
                  </a:moveTo>
                  <a:lnTo>
                    <a:pt x="164125" y="53875"/>
                  </a:lnTo>
                  <a:lnTo>
                    <a:pt x="129743" y="116625"/>
                  </a:lnTo>
                  <a:lnTo>
                    <a:pt x="94742" y="175610"/>
                  </a:lnTo>
                  <a:lnTo>
                    <a:pt x="73695" y="223218"/>
                  </a:lnTo>
                  <a:lnTo>
                    <a:pt x="51212" y="286118"/>
                  </a:lnTo>
                  <a:lnTo>
                    <a:pt x="23526" y="346297"/>
                  </a:lnTo>
                  <a:lnTo>
                    <a:pt x="15135" y="36448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33712" y="3358590"/>
              <a:ext cx="152134" cy="326385"/>
            </a:xfrm>
            <a:custGeom>
              <a:avLst/>
              <a:gdLst/>
              <a:ahLst/>
              <a:cxnLst/>
              <a:rect l="0" t="0" r="0" b="0"/>
              <a:pathLst>
                <a:path w="152134" h="326385">
                  <a:moveTo>
                    <a:pt x="4734" y="0"/>
                  </a:moveTo>
                  <a:lnTo>
                    <a:pt x="10323" y="62093"/>
                  </a:lnTo>
                  <a:lnTo>
                    <a:pt x="14286" y="113477"/>
                  </a:lnTo>
                  <a:lnTo>
                    <a:pt x="18189" y="171808"/>
                  </a:lnTo>
                  <a:lnTo>
                    <a:pt x="24289" y="233719"/>
                  </a:lnTo>
                  <a:lnTo>
                    <a:pt x="25346" y="282420"/>
                  </a:lnTo>
                  <a:lnTo>
                    <a:pt x="23154" y="291225"/>
                  </a:lnTo>
                  <a:lnTo>
                    <a:pt x="19354" y="294756"/>
                  </a:lnTo>
                  <a:lnTo>
                    <a:pt x="14480" y="294770"/>
                  </a:lnTo>
                  <a:lnTo>
                    <a:pt x="11232" y="288930"/>
                  </a:lnTo>
                  <a:lnTo>
                    <a:pt x="0" y="232703"/>
                  </a:lnTo>
                  <a:lnTo>
                    <a:pt x="1511" y="194771"/>
                  </a:lnTo>
                  <a:lnTo>
                    <a:pt x="9540" y="173913"/>
                  </a:lnTo>
                  <a:lnTo>
                    <a:pt x="14957" y="165075"/>
                  </a:lnTo>
                  <a:lnTo>
                    <a:pt x="30335" y="152136"/>
                  </a:lnTo>
                  <a:lnTo>
                    <a:pt x="39348" y="147047"/>
                  </a:lnTo>
                  <a:lnTo>
                    <a:pt x="58722" y="144514"/>
                  </a:lnTo>
                  <a:lnTo>
                    <a:pt x="77861" y="148456"/>
                  </a:lnTo>
                  <a:lnTo>
                    <a:pt x="109212" y="170051"/>
                  </a:lnTo>
                  <a:lnTo>
                    <a:pt x="123698" y="185543"/>
                  </a:lnTo>
                  <a:lnTo>
                    <a:pt x="137935" y="208026"/>
                  </a:lnTo>
                  <a:lnTo>
                    <a:pt x="147926" y="252580"/>
                  </a:lnTo>
                  <a:lnTo>
                    <a:pt x="151578" y="313430"/>
                  </a:lnTo>
                  <a:lnTo>
                    <a:pt x="152133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919625" y="3507984"/>
              <a:ext cx="271547" cy="176991"/>
            </a:xfrm>
            <a:custGeom>
              <a:avLst/>
              <a:gdLst/>
              <a:ahLst/>
              <a:cxnLst/>
              <a:rect l="0" t="0" r="0" b="0"/>
              <a:pathLst>
                <a:path w="271547" h="176991">
                  <a:moveTo>
                    <a:pt x="8333" y="19062"/>
                  </a:moveTo>
                  <a:lnTo>
                    <a:pt x="0" y="56541"/>
                  </a:lnTo>
                  <a:lnTo>
                    <a:pt x="1575" y="91388"/>
                  </a:lnTo>
                  <a:lnTo>
                    <a:pt x="17019" y="151289"/>
                  </a:lnTo>
                  <a:lnTo>
                    <a:pt x="28182" y="169857"/>
                  </a:lnTo>
                  <a:lnTo>
                    <a:pt x="35604" y="174574"/>
                  </a:lnTo>
                  <a:lnTo>
                    <a:pt x="53209" y="176696"/>
                  </a:lnTo>
                  <a:lnTo>
                    <a:pt x="69612" y="170620"/>
                  </a:lnTo>
                  <a:lnTo>
                    <a:pt x="77262" y="165724"/>
                  </a:lnTo>
                  <a:lnTo>
                    <a:pt x="88881" y="147806"/>
                  </a:lnTo>
                  <a:lnTo>
                    <a:pt x="96775" y="124245"/>
                  </a:lnTo>
                  <a:lnTo>
                    <a:pt x="100049" y="85842"/>
                  </a:lnTo>
                  <a:lnTo>
                    <a:pt x="97507" y="40832"/>
                  </a:lnTo>
                  <a:lnTo>
                    <a:pt x="99368" y="30066"/>
                  </a:lnTo>
                  <a:lnTo>
                    <a:pt x="102948" y="25228"/>
                  </a:lnTo>
                  <a:lnTo>
                    <a:pt x="107675" y="24343"/>
                  </a:lnTo>
                  <a:lnTo>
                    <a:pt x="113166" y="26092"/>
                  </a:lnTo>
                  <a:lnTo>
                    <a:pt x="122386" y="37394"/>
                  </a:lnTo>
                  <a:lnTo>
                    <a:pt x="141462" y="85600"/>
                  </a:lnTo>
                  <a:lnTo>
                    <a:pt x="152567" y="144336"/>
                  </a:lnTo>
                  <a:lnTo>
                    <a:pt x="153155" y="164817"/>
                  </a:lnTo>
                  <a:lnTo>
                    <a:pt x="151674" y="165365"/>
                  </a:lnTo>
                  <a:lnTo>
                    <a:pt x="149518" y="162221"/>
                  </a:lnTo>
                  <a:lnTo>
                    <a:pt x="145772" y="107830"/>
                  </a:lnTo>
                  <a:lnTo>
                    <a:pt x="145316" y="48035"/>
                  </a:lnTo>
                  <a:lnTo>
                    <a:pt x="151493" y="22580"/>
                  </a:lnTo>
                  <a:lnTo>
                    <a:pt x="156416" y="10879"/>
                  </a:lnTo>
                  <a:lnTo>
                    <a:pt x="163207" y="4248"/>
                  </a:lnTo>
                  <a:lnTo>
                    <a:pt x="171244" y="997"/>
                  </a:lnTo>
                  <a:lnTo>
                    <a:pt x="180111" y="0"/>
                  </a:lnTo>
                  <a:lnTo>
                    <a:pt x="196203" y="5131"/>
                  </a:lnTo>
                  <a:lnTo>
                    <a:pt x="225597" y="27488"/>
                  </a:lnTo>
                  <a:lnTo>
                    <a:pt x="241294" y="53144"/>
                  </a:lnTo>
                  <a:lnTo>
                    <a:pt x="255908" y="94425"/>
                  </a:lnTo>
                  <a:lnTo>
                    <a:pt x="265934" y="154534"/>
                  </a:lnTo>
                  <a:lnTo>
                    <a:pt x="271546" y="1769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234625" y="3346056"/>
              <a:ext cx="135531" cy="349292"/>
            </a:xfrm>
            <a:custGeom>
              <a:avLst/>
              <a:gdLst/>
              <a:ahLst/>
              <a:cxnLst/>
              <a:rect l="0" t="0" r="0" b="0"/>
              <a:pathLst>
                <a:path w="135531" h="349292">
                  <a:moveTo>
                    <a:pt x="82888" y="254690"/>
                  </a:moveTo>
                  <a:lnTo>
                    <a:pt x="79768" y="211998"/>
                  </a:lnTo>
                  <a:lnTo>
                    <a:pt x="73312" y="192432"/>
                  </a:lnTo>
                  <a:lnTo>
                    <a:pt x="62644" y="175937"/>
                  </a:lnTo>
                  <a:lnTo>
                    <a:pt x="55354" y="171772"/>
                  </a:lnTo>
                  <a:lnTo>
                    <a:pt x="37895" y="170265"/>
                  </a:lnTo>
                  <a:lnTo>
                    <a:pt x="29496" y="173840"/>
                  </a:lnTo>
                  <a:lnTo>
                    <a:pt x="13925" y="187171"/>
                  </a:lnTo>
                  <a:lnTo>
                    <a:pt x="5444" y="211033"/>
                  </a:lnTo>
                  <a:lnTo>
                    <a:pt x="0" y="274012"/>
                  </a:lnTo>
                  <a:lnTo>
                    <a:pt x="4646" y="314227"/>
                  </a:lnTo>
                  <a:lnTo>
                    <a:pt x="13408" y="334183"/>
                  </a:lnTo>
                  <a:lnTo>
                    <a:pt x="19021" y="342780"/>
                  </a:lnTo>
                  <a:lnTo>
                    <a:pt x="27442" y="347342"/>
                  </a:lnTo>
                  <a:lnTo>
                    <a:pt x="49277" y="349291"/>
                  </a:lnTo>
                  <a:lnTo>
                    <a:pt x="68339" y="343138"/>
                  </a:lnTo>
                  <a:lnTo>
                    <a:pt x="76698" y="338222"/>
                  </a:lnTo>
                  <a:lnTo>
                    <a:pt x="89105" y="323401"/>
                  </a:lnTo>
                  <a:lnTo>
                    <a:pt x="106603" y="279701"/>
                  </a:lnTo>
                  <a:lnTo>
                    <a:pt x="120154" y="217603"/>
                  </a:lnTo>
                  <a:lnTo>
                    <a:pt x="123565" y="166362"/>
                  </a:lnTo>
                  <a:lnTo>
                    <a:pt x="124576" y="115305"/>
                  </a:lnTo>
                  <a:lnTo>
                    <a:pt x="121798" y="55538"/>
                  </a:lnTo>
                  <a:lnTo>
                    <a:pt x="110330" y="4261"/>
                  </a:lnTo>
                  <a:lnTo>
                    <a:pt x="107032" y="0"/>
                  </a:lnTo>
                  <a:lnTo>
                    <a:pt x="103663" y="669"/>
                  </a:lnTo>
                  <a:lnTo>
                    <a:pt x="100248" y="4624"/>
                  </a:lnTo>
                  <a:lnTo>
                    <a:pt x="94766" y="52999"/>
                  </a:lnTo>
                  <a:lnTo>
                    <a:pt x="93683" y="115760"/>
                  </a:lnTo>
                  <a:lnTo>
                    <a:pt x="93469" y="173565"/>
                  </a:lnTo>
                  <a:lnTo>
                    <a:pt x="103002" y="228873"/>
                  </a:lnTo>
                  <a:lnTo>
                    <a:pt x="118613" y="260299"/>
                  </a:lnTo>
                  <a:lnTo>
                    <a:pt x="135530" y="2757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422798" y="3463875"/>
              <a:ext cx="84229" cy="171356"/>
            </a:xfrm>
            <a:custGeom>
              <a:avLst/>
              <a:gdLst/>
              <a:ahLst/>
              <a:cxnLst/>
              <a:rect l="0" t="0" r="0" b="0"/>
              <a:pathLst>
                <a:path w="84229" h="171356">
                  <a:moveTo>
                    <a:pt x="0" y="84228"/>
                  </a:moveTo>
                  <a:lnTo>
                    <a:pt x="17958" y="145339"/>
                  </a:lnTo>
                  <a:lnTo>
                    <a:pt x="25858" y="171355"/>
                  </a:lnTo>
                  <a:lnTo>
                    <a:pt x="6658" y="114694"/>
                  </a:lnTo>
                  <a:lnTo>
                    <a:pt x="6079" y="94259"/>
                  </a:lnTo>
                  <a:lnTo>
                    <a:pt x="15238" y="52544"/>
                  </a:lnTo>
                  <a:lnTo>
                    <a:pt x="30511" y="26617"/>
                  </a:lnTo>
                  <a:lnTo>
                    <a:pt x="46316" y="1455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549140" y="3492898"/>
              <a:ext cx="105524" cy="213134"/>
            </a:xfrm>
            <a:custGeom>
              <a:avLst/>
              <a:gdLst/>
              <a:ahLst/>
              <a:cxnLst/>
              <a:rect l="0" t="0" r="0" b="0"/>
              <a:pathLst>
                <a:path w="105524" h="213134">
                  <a:moveTo>
                    <a:pt x="0" y="34148"/>
                  </a:moveTo>
                  <a:lnTo>
                    <a:pt x="9575" y="58195"/>
                  </a:lnTo>
                  <a:lnTo>
                    <a:pt x="20243" y="72521"/>
                  </a:lnTo>
                  <a:lnTo>
                    <a:pt x="44992" y="88152"/>
                  </a:lnTo>
                  <a:lnTo>
                    <a:pt x="64450" y="90125"/>
                  </a:lnTo>
                  <a:lnTo>
                    <a:pt x="83626" y="85933"/>
                  </a:lnTo>
                  <a:lnTo>
                    <a:pt x="99948" y="76271"/>
                  </a:lnTo>
                  <a:lnTo>
                    <a:pt x="104067" y="69249"/>
                  </a:lnTo>
                  <a:lnTo>
                    <a:pt x="105523" y="52088"/>
                  </a:lnTo>
                  <a:lnTo>
                    <a:pt x="99766" y="22696"/>
                  </a:lnTo>
                  <a:lnTo>
                    <a:pt x="94586" y="14815"/>
                  </a:lnTo>
                  <a:lnTo>
                    <a:pt x="79473" y="2939"/>
                  </a:lnTo>
                  <a:lnTo>
                    <a:pt x="61057" y="0"/>
                  </a:lnTo>
                  <a:lnTo>
                    <a:pt x="51233" y="855"/>
                  </a:lnTo>
                  <a:lnTo>
                    <a:pt x="34078" y="8043"/>
                  </a:lnTo>
                  <a:lnTo>
                    <a:pt x="26228" y="13235"/>
                  </a:lnTo>
                  <a:lnTo>
                    <a:pt x="14386" y="28363"/>
                  </a:lnTo>
                  <a:lnTo>
                    <a:pt x="9591" y="37310"/>
                  </a:lnTo>
                  <a:lnTo>
                    <a:pt x="2841" y="77849"/>
                  </a:lnTo>
                  <a:lnTo>
                    <a:pt x="6431" y="126905"/>
                  </a:lnTo>
                  <a:lnTo>
                    <a:pt x="20493" y="167307"/>
                  </a:lnTo>
                  <a:lnTo>
                    <a:pt x="52642" y="213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82031" y="3357662"/>
              <a:ext cx="130322" cy="369449"/>
            </a:xfrm>
            <a:custGeom>
              <a:avLst/>
              <a:gdLst/>
              <a:ahLst/>
              <a:cxnLst/>
              <a:rect l="0" t="0" r="0" b="0"/>
              <a:pathLst>
                <a:path w="130322" h="369449">
                  <a:moveTo>
                    <a:pt x="67150" y="295726"/>
                  </a:moveTo>
                  <a:lnTo>
                    <a:pt x="81804" y="251764"/>
                  </a:lnTo>
                  <a:lnTo>
                    <a:pt x="81599" y="243021"/>
                  </a:lnTo>
                  <a:lnTo>
                    <a:pt x="75132" y="227068"/>
                  </a:lnTo>
                  <a:lnTo>
                    <a:pt x="68961" y="223048"/>
                  </a:lnTo>
                  <a:lnTo>
                    <a:pt x="52748" y="221701"/>
                  </a:lnTo>
                  <a:lnTo>
                    <a:pt x="36962" y="228121"/>
                  </a:lnTo>
                  <a:lnTo>
                    <a:pt x="29477" y="233109"/>
                  </a:lnTo>
                  <a:lnTo>
                    <a:pt x="18041" y="251128"/>
                  </a:lnTo>
                  <a:lnTo>
                    <a:pt x="1168" y="300825"/>
                  </a:lnTo>
                  <a:lnTo>
                    <a:pt x="0" y="324899"/>
                  </a:lnTo>
                  <a:lnTo>
                    <a:pt x="4551" y="346127"/>
                  </a:lnTo>
                  <a:lnTo>
                    <a:pt x="14371" y="363360"/>
                  </a:lnTo>
                  <a:lnTo>
                    <a:pt x="21436" y="367722"/>
                  </a:lnTo>
                  <a:lnTo>
                    <a:pt x="38644" y="369448"/>
                  </a:lnTo>
                  <a:lnTo>
                    <a:pt x="45806" y="365931"/>
                  </a:lnTo>
                  <a:lnTo>
                    <a:pt x="75287" y="331054"/>
                  </a:lnTo>
                  <a:lnTo>
                    <a:pt x="89968" y="298655"/>
                  </a:lnTo>
                  <a:lnTo>
                    <a:pt x="98174" y="245785"/>
                  </a:lnTo>
                  <a:lnTo>
                    <a:pt x="106727" y="187162"/>
                  </a:lnTo>
                  <a:lnTo>
                    <a:pt x="108763" y="125193"/>
                  </a:lnTo>
                  <a:lnTo>
                    <a:pt x="107996" y="67892"/>
                  </a:lnTo>
                  <a:lnTo>
                    <a:pt x="97792" y="14632"/>
                  </a:lnTo>
                  <a:lnTo>
                    <a:pt x="94596" y="3045"/>
                  </a:lnTo>
                  <a:lnTo>
                    <a:pt x="91297" y="0"/>
                  </a:lnTo>
                  <a:lnTo>
                    <a:pt x="87928" y="2649"/>
                  </a:lnTo>
                  <a:lnTo>
                    <a:pt x="84512" y="9094"/>
                  </a:lnTo>
                  <a:lnTo>
                    <a:pt x="79028" y="60296"/>
                  </a:lnTo>
                  <a:lnTo>
                    <a:pt x="81065" y="116684"/>
                  </a:lnTo>
                  <a:lnTo>
                    <a:pt x="92386" y="172882"/>
                  </a:lnTo>
                  <a:lnTo>
                    <a:pt x="109353" y="231630"/>
                  </a:lnTo>
                  <a:lnTo>
                    <a:pt x="130321" y="285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28165" y="3400704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3363"/>
                  </a:lnTo>
                  <a:lnTo>
                    <a:pt x="3120" y="266667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854466" y="353757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9065"/>
                  </a:lnTo>
                  <a:lnTo>
                    <a:pt x="2477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022922" y="3327005"/>
              <a:ext cx="126343" cy="379027"/>
            </a:xfrm>
            <a:custGeom>
              <a:avLst/>
              <a:gdLst/>
              <a:ahLst/>
              <a:cxnLst/>
              <a:rect l="0" t="0" r="0" b="0"/>
              <a:pathLst>
                <a:path w="126343" h="379027">
                  <a:moveTo>
                    <a:pt x="0" y="0"/>
                  </a:moveTo>
                  <a:lnTo>
                    <a:pt x="8333" y="54145"/>
                  </a:lnTo>
                  <a:lnTo>
                    <a:pt x="15685" y="114680"/>
                  </a:lnTo>
                  <a:lnTo>
                    <a:pt x="19465" y="165650"/>
                  </a:lnTo>
                  <a:lnTo>
                    <a:pt x="20743" y="226870"/>
                  </a:lnTo>
                  <a:lnTo>
                    <a:pt x="20995" y="284023"/>
                  </a:lnTo>
                  <a:lnTo>
                    <a:pt x="27114" y="339003"/>
                  </a:lnTo>
                  <a:lnTo>
                    <a:pt x="26265" y="338306"/>
                  </a:lnTo>
                  <a:lnTo>
                    <a:pt x="24529" y="334331"/>
                  </a:lnTo>
                  <a:lnTo>
                    <a:pt x="21515" y="281619"/>
                  </a:lnTo>
                  <a:lnTo>
                    <a:pt x="26737" y="233183"/>
                  </a:lnTo>
                  <a:lnTo>
                    <a:pt x="41327" y="206092"/>
                  </a:lnTo>
                  <a:lnTo>
                    <a:pt x="48608" y="201735"/>
                  </a:lnTo>
                  <a:lnTo>
                    <a:pt x="66058" y="200014"/>
                  </a:lnTo>
                  <a:lnTo>
                    <a:pt x="74454" y="203532"/>
                  </a:lnTo>
                  <a:lnTo>
                    <a:pt x="90023" y="216801"/>
                  </a:lnTo>
                  <a:lnTo>
                    <a:pt x="106352" y="244001"/>
                  </a:lnTo>
                  <a:lnTo>
                    <a:pt x="121181" y="293039"/>
                  </a:lnTo>
                  <a:lnTo>
                    <a:pt x="125322" y="344667"/>
                  </a:lnTo>
                  <a:lnTo>
                    <a:pt x="12634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196204" y="3489872"/>
              <a:ext cx="126786" cy="169079"/>
            </a:xfrm>
            <a:custGeom>
              <a:avLst/>
              <a:gdLst/>
              <a:ahLst/>
              <a:cxnLst/>
              <a:rect l="0" t="0" r="0" b="0"/>
              <a:pathLst>
                <a:path w="126786" h="169079">
                  <a:moveTo>
                    <a:pt x="79402" y="5589"/>
                  </a:moveTo>
                  <a:lnTo>
                    <a:pt x="62634" y="0"/>
                  </a:lnTo>
                  <a:lnTo>
                    <a:pt x="45044" y="375"/>
                  </a:lnTo>
                  <a:lnTo>
                    <a:pt x="25527" y="5611"/>
                  </a:lnTo>
                  <a:lnTo>
                    <a:pt x="5155" y="15737"/>
                  </a:lnTo>
                  <a:lnTo>
                    <a:pt x="658" y="22883"/>
                  </a:lnTo>
                  <a:lnTo>
                    <a:pt x="0" y="31156"/>
                  </a:lnTo>
                  <a:lnTo>
                    <a:pt x="5507" y="48537"/>
                  </a:lnTo>
                  <a:lnTo>
                    <a:pt x="15755" y="64062"/>
                  </a:lnTo>
                  <a:lnTo>
                    <a:pt x="24102" y="69137"/>
                  </a:lnTo>
                  <a:lnTo>
                    <a:pt x="84410" y="83541"/>
                  </a:lnTo>
                  <a:lnTo>
                    <a:pt x="114292" y="99136"/>
                  </a:lnTo>
                  <a:lnTo>
                    <a:pt x="120209" y="107728"/>
                  </a:lnTo>
                  <a:lnTo>
                    <a:pt x="126785" y="129753"/>
                  </a:lnTo>
                  <a:lnTo>
                    <a:pt x="126198" y="139837"/>
                  </a:lnTo>
                  <a:lnTo>
                    <a:pt x="119308" y="157282"/>
                  </a:lnTo>
                  <a:lnTo>
                    <a:pt x="110686" y="162869"/>
                  </a:lnTo>
                  <a:lnTo>
                    <a:pt x="85506" y="169078"/>
                  </a:lnTo>
                  <a:lnTo>
                    <a:pt x="49626" y="166984"/>
                  </a:lnTo>
                  <a:lnTo>
                    <a:pt x="5703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9513524" y="3527001"/>
            <a:ext cx="425378" cy="221145"/>
            <a:chOff x="9513524" y="3527001"/>
            <a:chExt cx="425378" cy="221145"/>
          </a:xfrm>
        </p:grpSpPr>
        <p:sp>
          <p:nvSpPr>
            <p:cNvPr id="116" name="Freeform 115"/>
            <p:cNvSpPr/>
            <p:nvPr/>
          </p:nvSpPr>
          <p:spPr>
            <a:xfrm>
              <a:off x="9513524" y="3527001"/>
              <a:ext cx="162166" cy="163204"/>
            </a:xfrm>
            <a:custGeom>
              <a:avLst/>
              <a:gdLst/>
              <a:ahLst/>
              <a:cxnLst/>
              <a:rect l="0" t="0" r="0" b="0"/>
              <a:pathLst>
                <a:path w="162166" h="163204">
                  <a:moveTo>
                    <a:pt x="98994" y="126387"/>
                  </a:moveTo>
                  <a:lnTo>
                    <a:pt x="98994" y="67771"/>
                  </a:lnTo>
                  <a:lnTo>
                    <a:pt x="87816" y="32980"/>
                  </a:lnTo>
                  <a:lnTo>
                    <a:pt x="69685" y="6034"/>
                  </a:lnTo>
                  <a:lnTo>
                    <a:pt x="61907" y="1698"/>
                  </a:lnTo>
                  <a:lnTo>
                    <a:pt x="43907" y="0"/>
                  </a:lnTo>
                  <a:lnTo>
                    <a:pt x="35363" y="3524"/>
                  </a:lnTo>
                  <a:lnTo>
                    <a:pt x="19631" y="16800"/>
                  </a:lnTo>
                  <a:lnTo>
                    <a:pt x="11079" y="37517"/>
                  </a:lnTo>
                  <a:lnTo>
                    <a:pt x="0" y="88946"/>
                  </a:lnTo>
                  <a:lnTo>
                    <a:pt x="1162" y="124652"/>
                  </a:lnTo>
                  <a:lnTo>
                    <a:pt x="8915" y="157458"/>
                  </a:lnTo>
                  <a:lnTo>
                    <a:pt x="14375" y="162309"/>
                  </a:lnTo>
                  <a:lnTo>
                    <a:pt x="21524" y="163203"/>
                  </a:lnTo>
                  <a:lnTo>
                    <a:pt x="29801" y="161460"/>
                  </a:lnTo>
                  <a:lnTo>
                    <a:pt x="45235" y="150164"/>
                  </a:lnTo>
                  <a:lnTo>
                    <a:pt x="58724" y="132275"/>
                  </a:lnTo>
                  <a:lnTo>
                    <a:pt x="68618" y="108727"/>
                  </a:lnTo>
                  <a:lnTo>
                    <a:pt x="74064" y="102915"/>
                  </a:lnTo>
                  <a:lnTo>
                    <a:pt x="80034" y="101381"/>
                  </a:lnTo>
                  <a:lnTo>
                    <a:pt x="86354" y="102697"/>
                  </a:lnTo>
                  <a:lnTo>
                    <a:pt x="91737" y="107084"/>
                  </a:lnTo>
                  <a:lnTo>
                    <a:pt x="107242" y="127687"/>
                  </a:lnTo>
                  <a:lnTo>
                    <a:pt x="123717" y="137883"/>
                  </a:lnTo>
                  <a:lnTo>
                    <a:pt x="162165" y="147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696746" y="3537575"/>
              <a:ext cx="73701" cy="137453"/>
            </a:xfrm>
            <a:custGeom>
              <a:avLst/>
              <a:gdLst/>
              <a:ahLst/>
              <a:cxnLst/>
              <a:rect l="0" t="0" r="0" b="0"/>
              <a:pathLst>
                <a:path w="73701" h="137453">
                  <a:moveTo>
                    <a:pt x="0" y="52642"/>
                  </a:moveTo>
                  <a:lnTo>
                    <a:pt x="17959" y="107687"/>
                  </a:lnTo>
                  <a:lnTo>
                    <a:pt x="25858" y="137452"/>
                  </a:lnTo>
                  <a:lnTo>
                    <a:pt x="25428" y="137258"/>
                  </a:lnTo>
                  <a:lnTo>
                    <a:pt x="6659" y="83018"/>
                  </a:lnTo>
                  <a:lnTo>
                    <a:pt x="7562" y="46694"/>
                  </a:lnTo>
                  <a:lnTo>
                    <a:pt x="20828" y="11885"/>
                  </a:lnTo>
                  <a:lnTo>
                    <a:pt x="27923" y="5584"/>
                  </a:lnTo>
                  <a:lnTo>
                    <a:pt x="36163" y="255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791503" y="3545028"/>
              <a:ext cx="147399" cy="203118"/>
            </a:xfrm>
            <a:custGeom>
              <a:avLst/>
              <a:gdLst/>
              <a:ahLst/>
              <a:cxnLst/>
              <a:rect l="0" t="0" r="0" b="0"/>
              <a:pathLst>
                <a:path w="147399" h="203118">
                  <a:moveTo>
                    <a:pt x="0" y="66246"/>
                  </a:moveTo>
                  <a:lnTo>
                    <a:pt x="43962" y="80901"/>
                  </a:lnTo>
                  <a:lnTo>
                    <a:pt x="79836" y="79817"/>
                  </a:lnTo>
                  <a:lnTo>
                    <a:pt x="114512" y="72087"/>
                  </a:lnTo>
                  <a:lnTo>
                    <a:pt x="121964" y="65461"/>
                  </a:lnTo>
                  <a:lnTo>
                    <a:pt x="130246" y="45620"/>
                  </a:lnTo>
                  <a:lnTo>
                    <a:pt x="130114" y="36118"/>
                  </a:lnTo>
                  <a:lnTo>
                    <a:pt x="123728" y="19321"/>
                  </a:lnTo>
                  <a:lnTo>
                    <a:pt x="109973" y="7176"/>
                  </a:lnTo>
                  <a:lnTo>
                    <a:pt x="101391" y="2300"/>
                  </a:lnTo>
                  <a:lnTo>
                    <a:pt x="82497" y="0"/>
                  </a:lnTo>
                  <a:lnTo>
                    <a:pt x="62401" y="4048"/>
                  </a:lnTo>
                  <a:lnTo>
                    <a:pt x="41771" y="13646"/>
                  </a:lnTo>
                  <a:lnTo>
                    <a:pt x="27144" y="28830"/>
                  </a:lnTo>
                  <a:lnTo>
                    <a:pt x="17912" y="48447"/>
                  </a:lnTo>
                  <a:lnTo>
                    <a:pt x="13886" y="84629"/>
                  </a:lnTo>
                  <a:lnTo>
                    <a:pt x="25471" y="139593"/>
                  </a:lnTo>
                  <a:lnTo>
                    <a:pt x="38226" y="157727"/>
                  </a:lnTo>
                  <a:lnTo>
                    <a:pt x="55593" y="172415"/>
                  </a:lnTo>
                  <a:lnTo>
                    <a:pt x="105673" y="195290"/>
                  </a:lnTo>
                  <a:lnTo>
                    <a:pt x="147398" y="203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717181" y="3890519"/>
            <a:ext cx="2253100" cy="463767"/>
            <a:chOff x="6717181" y="3890519"/>
            <a:chExt cx="2253100" cy="463767"/>
          </a:xfrm>
        </p:grpSpPr>
        <p:sp>
          <p:nvSpPr>
            <p:cNvPr id="120" name="Freeform 119"/>
            <p:cNvSpPr/>
            <p:nvPr/>
          </p:nvSpPr>
          <p:spPr>
            <a:xfrm>
              <a:off x="6717181" y="4137699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4463" y="32452"/>
                  </a:lnTo>
                  <a:lnTo>
                    <a:pt x="9499" y="89932"/>
                  </a:lnTo>
                  <a:lnTo>
                    <a:pt x="2060" y="14676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17181" y="4032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11938" y="4116495"/>
              <a:ext cx="147400" cy="179597"/>
            </a:xfrm>
            <a:custGeom>
              <a:avLst/>
              <a:gdLst/>
              <a:ahLst/>
              <a:cxnLst/>
              <a:rect l="0" t="0" r="0" b="0"/>
              <a:pathLst>
                <a:path w="147400" h="179597">
                  <a:moveTo>
                    <a:pt x="0" y="73847"/>
                  </a:moveTo>
                  <a:lnTo>
                    <a:pt x="0" y="122778"/>
                  </a:lnTo>
                  <a:lnTo>
                    <a:pt x="6065" y="179596"/>
                  </a:lnTo>
                  <a:lnTo>
                    <a:pt x="2317" y="160682"/>
                  </a:lnTo>
                  <a:lnTo>
                    <a:pt x="3577" y="108720"/>
                  </a:lnTo>
                  <a:lnTo>
                    <a:pt x="19189" y="53223"/>
                  </a:lnTo>
                  <a:lnTo>
                    <a:pt x="37791" y="22502"/>
                  </a:lnTo>
                  <a:lnTo>
                    <a:pt x="55400" y="5794"/>
                  </a:lnTo>
                  <a:lnTo>
                    <a:pt x="65009" y="1572"/>
                  </a:lnTo>
                  <a:lnTo>
                    <a:pt x="85044" y="0"/>
                  </a:lnTo>
                  <a:lnTo>
                    <a:pt x="94131" y="3558"/>
                  </a:lnTo>
                  <a:lnTo>
                    <a:pt x="110466" y="16871"/>
                  </a:lnTo>
                  <a:lnTo>
                    <a:pt x="132817" y="49686"/>
                  </a:lnTo>
                  <a:lnTo>
                    <a:pt x="143078" y="89045"/>
                  </a:lnTo>
                  <a:lnTo>
                    <a:pt x="147399" y="137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264663" y="3990300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3119" y="225690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127792" y="4064000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51110" y="11452"/>
                  </a:lnTo>
                  <a:lnTo>
                    <a:pt x="97570" y="24749"/>
                  </a:lnTo>
                  <a:lnTo>
                    <a:pt x="42485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64359" y="3895544"/>
              <a:ext cx="298981" cy="326384"/>
            </a:xfrm>
            <a:custGeom>
              <a:avLst/>
              <a:gdLst/>
              <a:ahLst/>
              <a:cxnLst/>
              <a:rect l="0" t="0" r="0" b="0"/>
              <a:pathLst>
                <a:path w="298981" h="32638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4" y="135785"/>
                  </a:lnTo>
                  <a:lnTo>
                    <a:pt x="5498" y="186721"/>
                  </a:lnTo>
                  <a:lnTo>
                    <a:pt x="12806" y="241864"/>
                  </a:lnTo>
                  <a:lnTo>
                    <a:pt x="13966" y="280413"/>
                  </a:lnTo>
                  <a:lnTo>
                    <a:pt x="12344" y="281699"/>
                  </a:lnTo>
                  <a:lnTo>
                    <a:pt x="10092" y="279046"/>
                  </a:lnTo>
                  <a:lnTo>
                    <a:pt x="10710" y="266740"/>
                  </a:lnTo>
                  <a:lnTo>
                    <a:pt x="23976" y="206836"/>
                  </a:lnTo>
                  <a:lnTo>
                    <a:pt x="27799" y="183174"/>
                  </a:lnTo>
                  <a:lnTo>
                    <a:pt x="37296" y="164858"/>
                  </a:lnTo>
                  <a:lnTo>
                    <a:pt x="45445" y="160208"/>
                  </a:lnTo>
                  <a:lnTo>
                    <a:pt x="66977" y="158161"/>
                  </a:lnTo>
                  <a:lnTo>
                    <a:pt x="75760" y="161592"/>
                  </a:lnTo>
                  <a:lnTo>
                    <a:pt x="88638" y="174764"/>
                  </a:lnTo>
                  <a:lnTo>
                    <a:pt x="113972" y="232180"/>
                  </a:lnTo>
                  <a:lnTo>
                    <a:pt x="128758" y="287461"/>
                  </a:lnTo>
                  <a:lnTo>
                    <a:pt x="129816" y="300435"/>
                  </a:lnTo>
                  <a:lnTo>
                    <a:pt x="131691" y="304405"/>
                  </a:lnTo>
                  <a:lnTo>
                    <a:pt x="134111" y="302373"/>
                  </a:lnTo>
                  <a:lnTo>
                    <a:pt x="156299" y="254620"/>
                  </a:lnTo>
                  <a:lnTo>
                    <a:pt x="169667" y="240676"/>
                  </a:lnTo>
                  <a:lnTo>
                    <a:pt x="198094" y="226249"/>
                  </a:lnTo>
                  <a:lnTo>
                    <a:pt x="257049" y="207276"/>
                  </a:lnTo>
                  <a:lnTo>
                    <a:pt x="289496" y="196596"/>
                  </a:lnTo>
                  <a:lnTo>
                    <a:pt x="295466" y="190725"/>
                  </a:lnTo>
                  <a:lnTo>
                    <a:pt x="298277" y="183302"/>
                  </a:lnTo>
                  <a:lnTo>
                    <a:pt x="298980" y="174843"/>
                  </a:lnTo>
                  <a:lnTo>
                    <a:pt x="293522" y="159206"/>
                  </a:lnTo>
                  <a:lnTo>
                    <a:pt x="288791" y="151761"/>
                  </a:lnTo>
                  <a:lnTo>
                    <a:pt x="274177" y="140369"/>
                  </a:lnTo>
                  <a:lnTo>
                    <a:pt x="254813" y="132576"/>
                  </a:lnTo>
                  <a:lnTo>
                    <a:pt x="230609" y="129113"/>
                  </a:lnTo>
                  <a:lnTo>
                    <a:pt x="219943" y="131698"/>
                  </a:lnTo>
                  <a:lnTo>
                    <a:pt x="201853" y="143930"/>
                  </a:lnTo>
                  <a:lnTo>
                    <a:pt x="184104" y="170547"/>
                  </a:lnTo>
                  <a:lnTo>
                    <a:pt x="176032" y="226624"/>
                  </a:lnTo>
                  <a:lnTo>
                    <a:pt x="176973" y="267449"/>
                  </a:lnTo>
                  <a:lnTo>
                    <a:pt x="185485" y="286932"/>
                  </a:lnTo>
                  <a:lnTo>
                    <a:pt x="209020" y="311055"/>
                  </a:lnTo>
                  <a:lnTo>
                    <a:pt x="231313" y="319570"/>
                  </a:lnTo>
                  <a:lnTo>
                    <a:pt x="268802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22927" y="4031099"/>
              <a:ext cx="111521" cy="323187"/>
            </a:xfrm>
            <a:custGeom>
              <a:avLst/>
              <a:gdLst/>
              <a:ahLst/>
              <a:cxnLst/>
              <a:rect l="0" t="0" r="0" b="0"/>
              <a:pathLst>
                <a:path w="111521" h="323187">
                  <a:moveTo>
                    <a:pt x="20803" y="180300"/>
                  </a:moveTo>
                  <a:lnTo>
                    <a:pt x="20803" y="238916"/>
                  </a:lnTo>
                  <a:lnTo>
                    <a:pt x="29137" y="301752"/>
                  </a:lnTo>
                  <a:lnTo>
                    <a:pt x="29186" y="323186"/>
                  </a:lnTo>
                  <a:lnTo>
                    <a:pt x="27562" y="322351"/>
                  </a:lnTo>
                  <a:lnTo>
                    <a:pt x="25309" y="317114"/>
                  </a:lnTo>
                  <a:lnTo>
                    <a:pt x="18278" y="259090"/>
                  </a:lnTo>
                  <a:lnTo>
                    <a:pt x="6266" y="198853"/>
                  </a:lnTo>
                  <a:lnTo>
                    <a:pt x="1034" y="141894"/>
                  </a:lnTo>
                  <a:lnTo>
                    <a:pt x="0" y="82463"/>
                  </a:lnTo>
                  <a:lnTo>
                    <a:pt x="5385" y="25923"/>
                  </a:lnTo>
                  <a:lnTo>
                    <a:pt x="10525" y="16551"/>
                  </a:lnTo>
                  <a:lnTo>
                    <a:pt x="25594" y="3017"/>
                  </a:lnTo>
                  <a:lnTo>
                    <a:pt x="34525" y="110"/>
                  </a:lnTo>
                  <a:lnTo>
                    <a:pt x="53808" y="0"/>
                  </a:lnTo>
                  <a:lnTo>
                    <a:pt x="70957" y="6970"/>
                  </a:lnTo>
                  <a:lnTo>
                    <a:pt x="86378" y="19036"/>
                  </a:lnTo>
                  <a:lnTo>
                    <a:pt x="101030" y="36097"/>
                  </a:lnTo>
                  <a:lnTo>
                    <a:pt x="109102" y="58498"/>
                  </a:lnTo>
                  <a:lnTo>
                    <a:pt x="111520" y="82882"/>
                  </a:lnTo>
                  <a:lnTo>
                    <a:pt x="108695" y="105417"/>
                  </a:lnTo>
                  <a:lnTo>
                    <a:pt x="100420" y="124012"/>
                  </a:lnTo>
                  <a:lnTo>
                    <a:pt x="94938" y="132246"/>
                  </a:lnTo>
                  <a:lnTo>
                    <a:pt x="86604" y="137735"/>
                  </a:lnTo>
                  <a:lnTo>
                    <a:pt x="64866" y="143834"/>
                  </a:lnTo>
                  <a:lnTo>
                    <a:pt x="45846" y="143426"/>
                  </a:lnTo>
                  <a:lnTo>
                    <a:pt x="20803" y="1381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970073" y="4021886"/>
              <a:ext cx="105285" cy="132888"/>
            </a:xfrm>
            <a:custGeom>
              <a:avLst/>
              <a:gdLst/>
              <a:ahLst/>
              <a:cxnLst/>
              <a:rect l="0" t="0" r="0" b="0"/>
              <a:pathLst>
                <a:path w="105285" h="132888">
                  <a:moveTo>
                    <a:pt x="0" y="73699"/>
                  </a:moveTo>
                  <a:lnTo>
                    <a:pt x="34746" y="110786"/>
                  </a:lnTo>
                  <a:lnTo>
                    <a:pt x="43909" y="128787"/>
                  </a:lnTo>
                  <a:lnTo>
                    <a:pt x="44480" y="132651"/>
                  </a:lnTo>
                  <a:lnTo>
                    <a:pt x="42521" y="132887"/>
                  </a:lnTo>
                  <a:lnTo>
                    <a:pt x="38876" y="130705"/>
                  </a:lnTo>
                  <a:lnTo>
                    <a:pt x="17571" y="73697"/>
                  </a:lnTo>
                  <a:lnTo>
                    <a:pt x="19897" y="52642"/>
                  </a:lnTo>
                  <a:lnTo>
                    <a:pt x="23793" y="42113"/>
                  </a:lnTo>
                  <a:lnTo>
                    <a:pt x="37480" y="27295"/>
                  </a:lnTo>
                  <a:lnTo>
                    <a:pt x="74863" y="8251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137389" y="4053471"/>
              <a:ext cx="119256" cy="139153"/>
            </a:xfrm>
            <a:custGeom>
              <a:avLst/>
              <a:gdLst/>
              <a:ahLst/>
              <a:cxnLst/>
              <a:rect l="0" t="0" r="0" b="0"/>
              <a:pathLst>
                <a:path w="119256" h="139153">
                  <a:moveTo>
                    <a:pt x="64311" y="0"/>
                  </a:moveTo>
                  <a:lnTo>
                    <a:pt x="40264" y="9575"/>
                  </a:lnTo>
                  <a:lnTo>
                    <a:pt x="18841" y="27534"/>
                  </a:lnTo>
                  <a:lnTo>
                    <a:pt x="4717" y="44993"/>
                  </a:lnTo>
                  <a:lnTo>
                    <a:pt x="0" y="67570"/>
                  </a:lnTo>
                  <a:lnTo>
                    <a:pt x="6504" y="114603"/>
                  </a:lnTo>
                  <a:lnTo>
                    <a:pt x="11735" y="123195"/>
                  </a:lnTo>
                  <a:lnTo>
                    <a:pt x="26905" y="135862"/>
                  </a:lnTo>
                  <a:lnTo>
                    <a:pt x="48465" y="139152"/>
                  </a:lnTo>
                  <a:lnTo>
                    <a:pt x="72476" y="135545"/>
                  </a:lnTo>
                  <a:lnTo>
                    <a:pt x="94846" y="126143"/>
                  </a:lnTo>
                  <a:lnTo>
                    <a:pt x="110247" y="111046"/>
                  </a:lnTo>
                  <a:lnTo>
                    <a:pt x="115992" y="102107"/>
                  </a:lnTo>
                  <a:lnTo>
                    <a:pt x="119255" y="82816"/>
                  </a:lnTo>
                  <a:lnTo>
                    <a:pt x="115636" y="62544"/>
                  </a:lnTo>
                  <a:lnTo>
                    <a:pt x="100445" y="32569"/>
                  </a:lnTo>
                  <a:lnTo>
                    <a:pt x="748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320512" y="3890519"/>
              <a:ext cx="133590" cy="341949"/>
            </a:xfrm>
            <a:custGeom>
              <a:avLst/>
              <a:gdLst/>
              <a:ahLst/>
              <a:cxnLst/>
              <a:rect l="0" t="0" r="0" b="0"/>
              <a:pathLst>
                <a:path w="133590" h="341949">
                  <a:moveTo>
                    <a:pt x="39114" y="268237"/>
                  </a:moveTo>
                  <a:lnTo>
                    <a:pt x="50293" y="251470"/>
                  </a:lnTo>
                  <a:lnTo>
                    <a:pt x="57245" y="218685"/>
                  </a:lnTo>
                  <a:lnTo>
                    <a:pt x="52632" y="199031"/>
                  </a:lnTo>
                  <a:lnTo>
                    <a:pt x="48126" y="190514"/>
                  </a:lnTo>
                  <a:lnTo>
                    <a:pt x="41613" y="186006"/>
                  </a:lnTo>
                  <a:lnTo>
                    <a:pt x="25018" y="184117"/>
                  </a:lnTo>
                  <a:lnTo>
                    <a:pt x="18018" y="187590"/>
                  </a:lnTo>
                  <a:lnTo>
                    <a:pt x="7122" y="200809"/>
                  </a:lnTo>
                  <a:lnTo>
                    <a:pt x="0" y="233570"/>
                  </a:lnTo>
                  <a:lnTo>
                    <a:pt x="3479" y="272914"/>
                  </a:lnTo>
                  <a:lnTo>
                    <a:pt x="17508" y="308617"/>
                  </a:lnTo>
                  <a:lnTo>
                    <a:pt x="36482" y="335834"/>
                  </a:lnTo>
                  <a:lnTo>
                    <a:pt x="44378" y="340208"/>
                  </a:lnTo>
                  <a:lnTo>
                    <a:pt x="62511" y="341948"/>
                  </a:lnTo>
                  <a:lnTo>
                    <a:pt x="71090" y="338435"/>
                  </a:lnTo>
                  <a:lnTo>
                    <a:pt x="86861" y="325172"/>
                  </a:lnTo>
                  <a:lnTo>
                    <a:pt x="103305" y="297975"/>
                  </a:lnTo>
                  <a:lnTo>
                    <a:pt x="123015" y="238604"/>
                  </a:lnTo>
                  <a:lnTo>
                    <a:pt x="130655" y="199406"/>
                  </a:lnTo>
                  <a:lnTo>
                    <a:pt x="132919" y="150746"/>
                  </a:lnTo>
                  <a:lnTo>
                    <a:pt x="133589" y="99284"/>
                  </a:lnTo>
                  <a:lnTo>
                    <a:pt x="130669" y="50111"/>
                  </a:lnTo>
                  <a:lnTo>
                    <a:pt x="124259" y="22723"/>
                  </a:lnTo>
                  <a:lnTo>
                    <a:pt x="113611" y="2752"/>
                  </a:lnTo>
                  <a:lnTo>
                    <a:pt x="108666" y="0"/>
                  </a:lnTo>
                  <a:lnTo>
                    <a:pt x="104200" y="1675"/>
                  </a:lnTo>
                  <a:lnTo>
                    <a:pt x="100052" y="6301"/>
                  </a:lnTo>
                  <a:lnTo>
                    <a:pt x="88626" y="35168"/>
                  </a:lnTo>
                  <a:lnTo>
                    <a:pt x="82690" y="88014"/>
                  </a:lnTo>
                  <a:lnTo>
                    <a:pt x="81662" y="136589"/>
                  </a:lnTo>
                  <a:lnTo>
                    <a:pt x="82527" y="186856"/>
                  </a:lnTo>
                  <a:lnTo>
                    <a:pt x="89587" y="249476"/>
                  </a:lnTo>
                  <a:lnTo>
                    <a:pt x="93132" y="279786"/>
                  </a:lnTo>
                  <a:lnTo>
                    <a:pt x="112815" y="3208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517554" y="4042943"/>
              <a:ext cx="84229" cy="175670"/>
            </a:xfrm>
            <a:custGeom>
              <a:avLst/>
              <a:gdLst/>
              <a:ahLst/>
              <a:cxnLst/>
              <a:rect l="0" t="0" r="0" b="0"/>
              <a:pathLst>
                <a:path w="84229" h="175670">
                  <a:moveTo>
                    <a:pt x="0" y="21057"/>
                  </a:moveTo>
                  <a:lnTo>
                    <a:pt x="0" y="79673"/>
                  </a:lnTo>
                  <a:lnTo>
                    <a:pt x="8406" y="133848"/>
                  </a:lnTo>
                  <a:lnTo>
                    <a:pt x="14654" y="161653"/>
                  </a:lnTo>
                  <a:lnTo>
                    <a:pt x="20298" y="169770"/>
                  </a:lnTo>
                  <a:lnTo>
                    <a:pt x="27570" y="174011"/>
                  </a:lnTo>
                  <a:lnTo>
                    <a:pt x="35927" y="175669"/>
                  </a:lnTo>
                  <a:lnTo>
                    <a:pt x="42670" y="173264"/>
                  </a:lnTo>
                  <a:lnTo>
                    <a:pt x="53279" y="161234"/>
                  </a:lnTo>
                  <a:lnTo>
                    <a:pt x="69622" y="122575"/>
                  </a:lnTo>
                  <a:lnTo>
                    <a:pt x="80997" y="64160"/>
                  </a:lnTo>
                  <a:lnTo>
                    <a:pt x="83270" y="2758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658476" y="4062396"/>
              <a:ext cx="90706" cy="138505"/>
            </a:xfrm>
            <a:custGeom>
              <a:avLst/>
              <a:gdLst/>
              <a:ahLst/>
              <a:cxnLst/>
              <a:rect l="0" t="0" r="0" b="0"/>
              <a:pathLst>
                <a:path w="90706" h="138505">
                  <a:moveTo>
                    <a:pt x="59120" y="12132"/>
                  </a:moveTo>
                  <a:lnTo>
                    <a:pt x="47941" y="954"/>
                  </a:lnTo>
                  <a:lnTo>
                    <a:pt x="42309" y="0"/>
                  </a:lnTo>
                  <a:lnTo>
                    <a:pt x="36214" y="1705"/>
                  </a:lnTo>
                  <a:lnTo>
                    <a:pt x="29811" y="5181"/>
                  </a:lnTo>
                  <a:lnTo>
                    <a:pt x="9622" y="32429"/>
                  </a:lnTo>
                  <a:lnTo>
                    <a:pt x="0" y="70138"/>
                  </a:lnTo>
                  <a:lnTo>
                    <a:pt x="3988" y="94065"/>
                  </a:lnTo>
                  <a:lnTo>
                    <a:pt x="14730" y="115227"/>
                  </a:lnTo>
                  <a:lnTo>
                    <a:pt x="31202" y="132432"/>
                  </a:lnTo>
                  <a:lnTo>
                    <a:pt x="40508" y="136786"/>
                  </a:lnTo>
                  <a:lnTo>
                    <a:pt x="60207" y="138504"/>
                  </a:lnTo>
                  <a:lnTo>
                    <a:pt x="68033" y="136154"/>
                  </a:lnTo>
                  <a:lnTo>
                    <a:pt x="90705" y="1174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833538" y="3937658"/>
              <a:ext cx="10401" cy="284270"/>
            </a:xfrm>
            <a:custGeom>
              <a:avLst/>
              <a:gdLst/>
              <a:ahLst/>
              <a:cxnLst/>
              <a:rect l="0" t="0" r="0" b="0"/>
              <a:pathLst>
                <a:path w="10401" h="284270">
                  <a:moveTo>
                    <a:pt x="10400" y="0"/>
                  </a:moveTo>
                  <a:lnTo>
                    <a:pt x="2066" y="37478"/>
                  </a:lnTo>
                  <a:lnTo>
                    <a:pt x="304" y="94490"/>
                  </a:lnTo>
                  <a:lnTo>
                    <a:pt x="0" y="150440"/>
                  </a:lnTo>
                  <a:lnTo>
                    <a:pt x="5499" y="205881"/>
                  </a:lnTo>
                  <a:lnTo>
                    <a:pt x="9432" y="263933"/>
                  </a:lnTo>
                  <a:lnTo>
                    <a:pt x="1040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770238" y="4021886"/>
              <a:ext cx="157928" cy="73700"/>
            </a:xfrm>
            <a:custGeom>
              <a:avLst/>
              <a:gdLst/>
              <a:ahLst/>
              <a:cxnLst/>
              <a:rect l="0" t="0" r="0" b="0"/>
              <a:pathLst>
                <a:path w="157928" h="73700">
                  <a:moveTo>
                    <a:pt x="157927" y="0"/>
                  </a:moveTo>
                  <a:lnTo>
                    <a:pt x="104053" y="17958"/>
                  </a:lnTo>
                  <a:lnTo>
                    <a:pt x="52480" y="4073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959751" y="425351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7759503" y="3717004"/>
            <a:ext cx="1600332" cy="52199"/>
          </a:xfrm>
          <a:custGeom>
            <a:avLst/>
            <a:gdLst/>
            <a:ahLst/>
            <a:cxnLst/>
            <a:rect l="0" t="0" r="0" b="0"/>
            <a:pathLst>
              <a:path w="1600332" h="52199">
                <a:moveTo>
                  <a:pt x="1600331" y="52198"/>
                </a:moveTo>
                <a:lnTo>
                  <a:pt x="1541714" y="52198"/>
                </a:lnTo>
                <a:lnTo>
                  <a:pt x="1487541" y="51028"/>
                </a:lnTo>
                <a:lnTo>
                  <a:pt x="1428659" y="43864"/>
                </a:lnTo>
                <a:lnTo>
                  <a:pt x="1366639" y="42103"/>
                </a:lnTo>
                <a:lnTo>
                  <a:pt x="1317920" y="36209"/>
                </a:lnTo>
                <a:lnTo>
                  <a:pt x="1257460" y="30972"/>
                </a:lnTo>
                <a:lnTo>
                  <a:pt x="1200457" y="23005"/>
                </a:lnTo>
                <a:lnTo>
                  <a:pt x="1137321" y="13692"/>
                </a:lnTo>
                <a:lnTo>
                  <a:pt x="1083790" y="10797"/>
                </a:lnTo>
                <a:lnTo>
                  <a:pt x="1028155" y="10225"/>
                </a:lnTo>
                <a:lnTo>
                  <a:pt x="972106" y="10112"/>
                </a:lnTo>
                <a:lnTo>
                  <a:pt x="919093" y="13209"/>
                </a:lnTo>
                <a:lnTo>
                  <a:pt x="868891" y="19150"/>
                </a:lnTo>
                <a:lnTo>
                  <a:pt x="805509" y="20324"/>
                </a:lnTo>
                <a:lnTo>
                  <a:pt x="755216" y="20527"/>
                </a:lnTo>
                <a:lnTo>
                  <a:pt x="695707" y="20595"/>
                </a:lnTo>
                <a:lnTo>
                  <a:pt x="638892" y="20609"/>
                </a:lnTo>
                <a:lnTo>
                  <a:pt x="591074" y="20612"/>
                </a:lnTo>
                <a:lnTo>
                  <a:pt x="539860" y="20612"/>
                </a:lnTo>
                <a:lnTo>
                  <a:pt x="487642" y="20612"/>
                </a:lnTo>
                <a:lnTo>
                  <a:pt x="435125" y="20612"/>
                </a:lnTo>
                <a:lnTo>
                  <a:pt x="373382" y="20612"/>
                </a:lnTo>
                <a:lnTo>
                  <a:pt x="316126" y="17493"/>
                </a:lnTo>
                <a:lnTo>
                  <a:pt x="254166" y="11547"/>
                </a:lnTo>
                <a:lnTo>
                  <a:pt x="195178" y="9203"/>
                </a:lnTo>
                <a:lnTo>
                  <a:pt x="142279" y="1808"/>
                </a:lnTo>
                <a:lnTo>
                  <a:pt x="81786" y="0"/>
                </a:lnTo>
                <a:lnTo>
                  <a:pt x="25241" y="7947"/>
                </a:lnTo>
                <a:lnTo>
                  <a:pt x="0" y="100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6" name="Group 155"/>
          <p:cNvGrpSpPr/>
          <p:nvPr/>
        </p:nvGrpSpPr>
        <p:grpSpPr>
          <a:xfrm>
            <a:off x="6729423" y="4674653"/>
            <a:ext cx="3390618" cy="631710"/>
            <a:chOff x="6729423" y="4674653"/>
            <a:chExt cx="3390618" cy="631710"/>
          </a:xfrm>
        </p:grpSpPr>
        <p:sp>
          <p:nvSpPr>
            <p:cNvPr id="137" name="Freeform 136"/>
            <p:cNvSpPr/>
            <p:nvPr/>
          </p:nvSpPr>
          <p:spPr>
            <a:xfrm>
              <a:off x="7264663" y="4674653"/>
              <a:ext cx="188148" cy="428776"/>
            </a:xfrm>
            <a:custGeom>
              <a:avLst/>
              <a:gdLst/>
              <a:ahLst/>
              <a:cxnLst/>
              <a:rect l="0" t="0" r="0" b="0"/>
              <a:pathLst>
                <a:path w="188148" h="428776">
                  <a:moveTo>
                    <a:pt x="105285" y="0"/>
                  </a:moveTo>
                  <a:lnTo>
                    <a:pt x="70538" y="53875"/>
                  </a:lnTo>
                  <a:lnTo>
                    <a:pt x="44052" y="99858"/>
                  </a:lnTo>
                  <a:lnTo>
                    <a:pt x="24101" y="122264"/>
                  </a:lnTo>
                  <a:lnTo>
                    <a:pt x="20747" y="123623"/>
                  </a:lnTo>
                  <a:lnTo>
                    <a:pt x="19680" y="121020"/>
                  </a:lnTo>
                  <a:lnTo>
                    <a:pt x="20139" y="115775"/>
                  </a:lnTo>
                  <a:lnTo>
                    <a:pt x="31963" y="86036"/>
                  </a:lnTo>
                  <a:lnTo>
                    <a:pt x="79596" y="35869"/>
                  </a:lnTo>
                  <a:lnTo>
                    <a:pt x="89329" y="32101"/>
                  </a:lnTo>
                  <a:lnTo>
                    <a:pt x="112621" y="31035"/>
                  </a:lnTo>
                  <a:lnTo>
                    <a:pt x="132332" y="37580"/>
                  </a:lnTo>
                  <a:lnTo>
                    <a:pt x="140864" y="42600"/>
                  </a:lnTo>
                  <a:lnTo>
                    <a:pt x="153464" y="57538"/>
                  </a:lnTo>
                  <a:lnTo>
                    <a:pt x="158461" y="66434"/>
                  </a:lnTo>
                  <a:lnTo>
                    <a:pt x="165495" y="106902"/>
                  </a:lnTo>
                  <a:lnTo>
                    <a:pt x="160901" y="132909"/>
                  </a:lnTo>
                  <a:lnTo>
                    <a:pt x="138888" y="178201"/>
                  </a:lnTo>
                  <a:lnTo>
                    <a:pt x="113292" y="204748"/>
                  </a:lnTo>
                  <a:lnTo>
                    <a:pt x="108283" y="206689"/>
                  </a:lnTo>
                  <a:lnTo>
                    <a:pt x="106115" y="204473"/>
                  </a:lnTo>
                  <a:lnTo>
                    <a:pt x="105838" y="199486"/>
                  </a:lnTo>
                  <a:lnTo>
                    <a:pt x="109163" y="197331"/>
                  </a:lnTo>
                  <a:lnTo>
                    <a:pt x="122217" y="198057"/>
                  </a:lnTo>
                  <a:lnTo>
                    <a:pt x="149296" y="210632"/>
                  </a:lnTo>
                  <a:lnTo>
                    <a:pt x="173958" y="234764"/>
                  </a:lnTo>
                  <a:lnTo>
                    <a:pt x="182600" y="257198"/>
                  </a:lnTo>
                  <a:lnTo>
                    <a:pt x="188147" y="309727"/>
                  </a:lnTo>
                  <a:lnTo>
                    <a:pt x="182667" y="334188"/>
                  </a:lnTo>
                  <a:lnTo>
                    <a:pt x="153516" y="388025"/>
                  </a:lnTo>
                  <a:lnTo>
                    <a:pt x="139979" y="404862"/>
                  </a:lnTo>
                  <a:lnTo>
                    <a:pt x="113615" y="421906"/>
                  </a:lnTo>
                  <a:lnTo>
                    <a:pt x="77988" y="428775"/>
                  </a:lnTo>
                  <a:lnTo>
                    <a:pt x="37795" y="425222"/>
                  </a:lnTo>
                  <a:lnTo>
                    <a:pt x="19528" y="416715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481892" y="4725517"/>
              <a:ext cx="246026" cy="380805"/>
            </a:xfrm>
            <a:custGeom>
              <a:avLst/>
              <a:gdLst/>
              <a:ahLst/>
              <a:cxnLst/>
              <a:rect l="0" t="0" r="0" b="0"/>
              <a:pathLst>
                <a:path w="246026" h="380805">
                  <a:moveTo>
                    <a:pt x="35455" y="12306"/>
                  </a:moveTo>
                  <a:lnTo>
                    <a:pt x="24276" y="29074"/>
                  </a:lnTo>
                  <a:lnTo>
                    <a:pt x="12580" y="84632"/>
                  </a:lnTo>
                  <a:lnTo>
                    <a:pt x="9676" y="95619"/>
                  </a:lnTo>
                  <a:lnTo>
                    <a:pt x="6571" y="99433"/>
                  </a:lnTo>
                  <a:lnTo>
                    <a:pt x="3330" y="98467"/>
                  </a:lnTo>
                  <a:lnTo>
                    <a:pt x="0" y="94313"/>
                  </a:lnTo>
                  <a:lnTo>
                    <a:pt x="121" y="88035"/>
                  </a:lnTo>
                  <a:lnTo>
                    <a:pt x="17124" y="52741"/>
                  </a:lnTo>
                  <a:lnTo>
                    <a:pt x="43012" y="17564"/>
                  </a:lnTo>
                  <a:lnTo>
                    <a:pt x="69280" y="866"/>
                  </a:lnTo>
                  <a:lnTo>
                    <a:pt x="79061" y="0"/>
                  </a:lnTo>
                  <a:lnTo>
                    <a:pt x="99290" y="5277"/>
                  </a:lnTo>
                  <a:lnTo>
                    <a:pt x="113739" y="18541"/>
                  </a:lnTo>
                  <a:lnTo>
                    <a:pt x="132547" y="55652"/>
                  </a:lnTo>
                  <a:lnTo>
                    <a:pt x="146357" y="112419"/>
                  </a:lnTo>
                  <a:lnTo>
                    <a:pt x="150298" y="169906"/>
                  </a:lnTo>
                  <a:lnTo>
                    <a:pt x="147861" y="209131"/>
                  </a:lnTo>
                  <a:lnTo>
                    <a:pt x="133272" y="271802"/>
                  </a:lnTo>
                  <a:lnTo>
                    <a:pt x="116475" y="316899"/>
                  </a:lnTo>
                  <a:lnTo>
                    <a:pt x="90973" y="354013"/>
                  </a:lnTo>
                  <a:lnTo>
                    <a:pt x="64773" y="371046"/>
                  </a:lnTo>
                  <a:lnTo>
                    <a:pt x="56171" y="371959"/>
                  </a:lnTo>
                  <a:lnTo>
                    <a:pt x="40372" y="366734"/>
                  </a:lnTo>
                  <a:lnTo>
                    <a:pt x="28672" y="353494"/>
                  </a:lnTo>
                  <a:lnTo>
                    <a:pt x="20742" y="334741"/>
                  </a:lnTo>
                  <a:lnTo>
                    <a:pt x="17447" y="299046"/>
                  </a:lnTo>
                  <a:lnTo>
                    <a:pt x="20822" y="276616"/>
                  </a:lnTo>
                  <a:lnTo>
                    <a:pt x="29342" y="258069"/>
                  </a:lnTo>
                  <a:lnTo>
                    <a:pt x="34889" y="249848"/>
                  </a:lnTo>
                  <a:lnTo>
                    <a:pt x="42096" y="245537"/>
                  </a:lnTo>
                  <a:lnTo>
                    <a:pt x="59463" y="243866"/>
                  </a:lnTo>
                  <a:lnTo>
                    <a:pt x="88972" y="255092"/>
                  </a:lnTo>
                  <a:lnTo>
                    <a:pt x="136691" y="293430"/>
                  </a:lnTo>
                  <a:lnTo>
                    <a:pt x="187502" y="351774"/>
                  </a:lnTo>
                  <a:lnTo>
                    <a:pt x="214647" y="371162"/>
                  </a:lnTo>
                  <a:lnTo>
                    <a:pt x="246025" y="3808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729423" y="4758880"/>
              <a:ext cx="300730" cy="438091"/>
            </a:xfrm>
            <a:custGeom>
              <a:avLst/>
              <a:gdLst/>
              <a:ahLst/>
              <a:cxnLst/>
              <a:rect l="0" t="0" r="0" b="0"/>
              <a:pathLst>
                <a:path w="300730" h="438091">
                  <a:moveTo>
                    <a:pt x="177271" y="31586"/>
                  </a:moveTo>
                  <a:lnTo>
                    <a:pt x="134579" y="34706"/>
                  </a:lnTo>
                  <a:lnTo>
                    <a:pt x="124243" y="37175"/>
                  </a:lnTo>
                  <a:lnTo>
                    <a:pt x="106520" y="49278"/>
                  </a:lnTo>
                  <a:lnTo>
                    <a:pt x="61716" y="100700"/>
                  </a:lnTo>
                  <a:lnTo>
                    <a:pt x="33633" y="157324"/>
                  </a:lnTo>
                  <a:lnTo>
                    <a:pt x="6956" y="210491"/>
                  </a:lnTo>
                  <a:lnTo>
                    <a:pt x="0" y="262244"/>
                  </a:lnTo>
                  <a:lnTo>
                    <a:pt x="1134" y="309459"/>
                  </a:lnTo>
                  <a:lnTo>
                    <a:pt x="21293" y="364808"/>
                  </a:lnTo>
                  <a:lnTo>
                    <a:pt x="47805" y="404294"/>
                  </a:lnTo>
                  <a:lnTo>
                    <a:pt x="74180" y="427327"/>
                  </a:lnTo>
                  <a:lnTo>
                    <a:pt x="97137" y="435588"/>
                  </a:lnTo>
                  <a:lnTo>
                    <a:pt x="121768" y="438090"/>
                  </a:lnTo>
                  <a:lnTo>
                    <a:pt x="144414" y="435303"/>
                  </a:lnTo>
                  <a:lnTo>
                    <a:pt x="163058" y="427045"/>
                  </a:lnTo>
                  <a:lnTo>
                    <a:pt x="208588" y="394795"/>
                  </a:lnTo>
                  <a:lnTo>
                    <a:pt x="246963" y="346745"/>
                  </a:lnTo>
                  <a:lnTo>
                    <a:pt x="274158" y="291588"/>
                  </a:lnTo>
                  <a:lnTo>
                    <a:pt x="294935" y="232423"/>
                  </a:lnTo>
                  <a:lnTo>
                    <a:pt x="300729" y="173986"/>
                  </a:lnTo>
                  <a:lnTo>
                    <a:pt x="288733" y="110953"/>
                  </a:lnTo>
                  <a:lnTo>
                    <a:pt x="274201" y="65461"/>
                  </a:lnTo>
                  <a:lnTo>
                    <a:pt x="243314" y="25331"/>
                  </a:lnTo>
                  <a:lnTo>
                    <a:pt x="1983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117264" y="507473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85845" y="4822052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4174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85845" y="4906279"/>
              <a:ext cx="147399" cy="52644"/>
            </a:xfrm>
            <a:custGeom>
              <a:avLst/>
              <a:gdLst/>
              <a:ahLst/>
              <a:cxnLst/>
              <a:rect l="0" t="0" r="0" b="0"/>
              <a:pathLst>
                <a:path w="147399" h="52644">
                  <a:moveTo>
                    <a:pt x="147398" y="0"/>
                  </a:moveTo>
                  <a:lnTo>
                    <a:pt x="93524" y="27512"/>
                  </a:lnTo>
                  <a:lnTo>
                    <a:pt x="32646" y="479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68646" y="4758880"/>
              <a:ext cx="199194" cy="358031"/>
            </a:xfrm>
            <a:custGeom>
              <a:avLst/>
              <a:gdLst/>
              <a:ahLst/>
              <a:cxnLst/>
              <a:rect l="0" t="0" r="0" b="0"/>
              <a:pathLst>
                <a:path w="199194" h="358031">
                  <a:moveTo>
                    <a:pt x="54111" y="0"/>
                  </a:moveTo>
                  <a:lnTo>
                    <a:pt x="39456" y="53028"/>
                  </a:lnTo>
                  <a:lnTo>
                    <a:pt x="10991" y="113669"/>
                  </a:lnTo>
                  <a:lnTo>
                    <a:pt x="1021" y="128899"/>
                  </a:lnTo>
                  <a:lnTo>
                    <a:pt x="0" y="128047"/>
                  </a:lnTo>
                  <a:lnTo>
                    <a:pt x="6767" y="101463"/>
                  </a:lnTo>
                  <a:lnTo>
                    <a:pt x="21625" y="66978"/>
                  </a:lnTo>
                  <a:lnTo>
                    <a:pt x="46434" y="38303"/>
                  </a:lnTo>
                  <a:lnTo>
                    <a:pt x="57182" y="33724"/>
                  </a:lnTo>
                  <a:lnTo>
                    <a:pt x="81602" y="31757"/>
                  </a:lnTo>
                  <a:lnTo>
                    <a:pt x="104934" y="37901"/>
                  </a:lnTo>
                  <a:lnTo>
                    <a:pt x="116069" y="42815"/>
                  </a:lnTo>
                  <a:lnTo>
                    <a:pt x="131560" y="57634"/>
                  </a:lnTo>
                  <a:lnTo>
                    <a:pt x="137329" y="66499"/>
                  </a:lnTo>
                  <a:lnTo>
                    <a:pt x="145448" y="101332"/>
                  </a:lnTo>
                  <a:lnTo>
                    <a:pt x="141108" y="124586"/>
                  </a:lnTo>
                  <a:lnTo>
                    <a:pt x="130211" y="145449"/>
                  </a:lnTo>
                  <a:lnTo>
                    <a:pt x="113669" y="162520"/>
                  </a:lnTo>
                  <a:lnTo>
                    <a:pt x="84626" y="179696"/>
                  </a:lnTo>
                  <a:lnTo>
                    <a:pt x="80303" y="180629"/>
                  </a:lnTo>
                  <a:lnTo>
                    <a:pt x="79761" y="178911"/>
                  </a:lnTo>
                  <a:lnTo>
                    <a:pt x="81739" y="175426"/>
                  </a:lnTo>
                  <a:lnTo>
                    <a:pt x="96416" y="171554"/>
                  </a:lnTo>
                  <a:lnTo>
                    <a:pt x="106880" y="170521"/>
                  </a:lnTo>
                  <a:lnTo>
                    <a:pt x="127867" y="175613"/>
                  </a:lnTo>
                  <a:lnTo>
                    <a:pt x="156293" y="191634"/>
                  </a:lnTo>
                  <a:lnTo>
                    <a:pt x="170885" y="205664"/>
                  </a:lnTo>
                  <a:lnTo>
                    <a:pt x="193692" y="253425"/>
                  </a:lnTo>
                  <a:lnTo>
                    <a:pt x="199193" y="290078"/>
                  </a:lnTo>
                  <a:lnTo>
                    <a:pt x="194241" y="313758"/>
                  </a:lnTo>
                  <a:lnTo>
                    <a:pt x="189645" y="324986"/>
                  </a:lnTo>
                  <a:lnTo>
                    <a:pt x="172059" y="343700"/>
                  </a:lnTo>
                  <a:lnTo>
                    <a:pt x="160819" y="351966"/>
                  </a:lnTo>
                  <a:lnTo>
                    <a:pt x="132732" y="358030"/>
                  </a:lnTo>
                  <a:lnTo>
                    <a:pt x="78219" y="352392"/>
                  </a:lnTo>
                  <a:lnTo>
                    <a:pt x="26046" y="336640"/>
                  </a:lnTo>
                  <a:lnTo>
                    <a:pt x="1468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376336" y="4769409"/>
              <a:ext cx="257033" cy="369041"/>
            </a:xfrm>
            <a:custGeom>
              <a:avLst/>
              <a:gdLst/>
              <a:ahLst/>
              <a:cxnLst/>
              <a:rect l="0" t="0" r="0" b="0"/>
              <a:pathLst>
                <a:path w="257033" h="369041">
                  <a:moveTo>
                    <a:pt x="46462" y="0"/>
                  </a:moveTo>
                  <a:lnTo>
                    <a:pt x="30821" y="26386"/>
                  </a:lnTo>
                  <a:lnTo>
                    <a:pt x="20121" y="62280"/>
                  </a:lnTo>
                  <a:lnTo>
                    <a:pt x="16430" y="92023"/>
                  </a:lnTo>
                  <a:lnTo>
                    <a:pt x="15567" y="79894"/>
                  </a:lnTo>
                  <a:lnTo>
                    <a:pt x="20670" y="51358"/>
                  </a:lnTo>
                  <a:lnTo>
                    <a:pt x="35180" y="26266"/>
                  </a:lnTo>
                  <a:lnTo>
                    <a:pt x="50806" y="14403"/>
                  </a:lnTo>
                  <a:lnTo>
                    <a:pt x="59887" y="9602"/>
                  </a:lnTo>
                  <a:lnTo>
                    <a:pt x="82455" y="7387"/>
                  </a:lnTo>
                  <a:lnTo>
                    <a:pt x="95023" y="8435"/>
                  </a:lnTo>
                  <a:lnTo>
                    <a:pt x="105743" y="13812"/>
                  </a:lnTo>
                  <a:lnTo>
                    <a:pt x="123891" y="32265"/>
                  </a:lnTo>
                  <a:lnTo>
                    <a:pt x="141674" y="63372"/>
                  </a:lnTo>
                  <a:lnTo>
                    <a:pt x="149757" y="120966"/>
                  </a:lnTo>
                  <a:lnTo>
                    <a:pt x="151354" y="178616"/>
                  </a:lnTo>
                  <a:lnTo>
                    <a:pt x="146080" y="235064"/>
                  </a:lnTo>
                  <a:lnTo>
                    <a:pt x="132604" y="290104"/>
                  </a:lnTo>
                  <a:lnTo>
                    <a:pt x="108625" y="332865"/>
                  </a:lnTo>
                  <a:lnTo>
                    <a:pt x="85157" y="356770"/>
                  </a:lnTo>
                  <a:lnTo>
                    <a:pt x="75769" y="364189"/>
                  </a:lnTo>
                  <a:lnTo>
                    <a:pt x="65999" y="367965"/>
                  </a:lnTo>
                  <a:lnTo>
                    <a:pt x="45787" y="369040"/>
                  </a:lnTo>
                  <a:lnTo>
                    <a:pt x="14676" y="357480"/>
                  </a:lnTo>
                  <a:lnTo>
                    <a:pt x="7724" y="349454"/>
                  </a:lnTo>
                  <a:lnTo>
                    <a:pt x="0" y="328058"/>
                  </a:lnTo>
                  <a:lnTo>
                    <a:pt x="2805" y="306071"/>
                  </a:lnTo>
                  <a:lnTo>
                    <a:pt x="17539" y="277081"/>
                  </a:lnTo>
                  <a:lnTo>
                    <a:pt x="31267" y="262357"/>
                  </a:lnTo>
                  <a:lnTo>
                    <a:pt x="49067" y="251914"/>
                  </a:lnTo>
                  <a:lnTo>
                    <a:pt x="68677" y="249612"/>
                  </a:lnTo>
                  <a:lnTo>
                    <a:pt x="89090" y="253658"/>
                  </a:lnTo>
                  <a:lnTo>
                    <a:pt x="119144" y="269090"/>
                  </a:lnTo>
                  <a:lnTo>
                    <a:pt x="179647" y="322966"/>
                  </a:lnTo>
                  <a:lnTo>
                    <a:pt x="206417" y="343958"/>
                  </a:lnTo>
                  <a:lnTo>
                    <a:pt x="216269" y="347458"/>
                  </a:lnTo>
                  <a:lnTo>
                    <a:pt x="257032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781474" y="4727295"/>
              <a:ext cx="104579" cy="420087"/>
            </a:xfrm>
            <a:custGeom>
              <a:avLst/>
              <a:gdLst/>
              <a:ahLst/>
              <a:cxnLst/>
              <a:rect l="0" t="0" r="0" b="0"/>
              <a:pathLst>
                <a:path w="104579" h="420087">
                  <a:moveTo>
                    <a:pt x="20349" y="0"/>
                  </a:moveTo>
                  <a:lnTo>
                    <a:pt x="20349" y="48931"/>
                  </a:lnTo>
                  <a:lnTo>
                    <a:pt x="20349" y="96776"/>
                  </a:lnTo>
                  <a:lnTo>
                    <a:pt x="20349" y="147997"/>
                  </a:lnTo>
                  <a:lnTo>
                    <a:pt x="20349" y="200219"/>
                  </a:lnTo>
                  <a:lnTo>
                    <a:pt x="20349" y="252737"/>
                  </a:lnTo>
                  <a:lnTo>
                    <a:pt x="20349" y="305342"/>
                  </a:lnTo>
                  <a:lnTo>
                    <a:pt x="17230" y="354854"/>
                  </a:lnTo>
                  <a:lnTo>
                    <a:pt x="11285" y="413505"/>
                  </a:lnTo>
                  <a:lnTo>
                    <a:pt x="9627" y="419560"/>
                  </a:lnTo>
                  <a:lnTo>
                    <a:pt x="7352" y="420086"/>
                  </a:lnTo>
                  <a:lnTo>
                    <a:pt x="4665" y="416928"/>
                  </a:lnTo>
                  <a:lnTo>
                    <a:pt x="0" y="357299"/>
                  </a:lnTo>
                  <a:lnTo>
                    <a:pt x="5022" y="301685"/>
                  </a:lnTo>
                  <a:lnTo>
                    <a:pt x="13927" y="279921"/>
                  </a:lnTo>
                  <a:lnTo>
                    <a:pt x="19577" y="270842"/>
                  </a:lnTo>
                  <a:lnTo>
                    <a:pt x="28024" y="265959"/>
                  </a:lnTo>
                  <a:lnTo>
                    <a:pt x="49886" y="263653"/>
                  </a:lnTo>
                  <a:lnTo>
                    <a:pt x="68962" y="269648"/>
                  </a:lnTo>
                  <a:lnTo>
                    <a:pt x="77324" y="274521"/>
                  </a:lnTo>
                  <a:lnTo>
                    <a:pt x="89735" y="289296"/>
                  </a:lnTo>
                  <a:lnTo>
                    <a:pt x="97981" y="308730"/>
                  </a:lnTo>
                  <a:lnTo>
                    <a:pt x="103275" y="359335"/>
                  </a:lnTo>
                  <a:lnTo>
                    <a:pt x="10457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938694" y="4969450"/>
              <a:ext cx="231628" cy="200043"/>
            </a:xfrm>
            <a:custGeom>
              <a:avLst/>
              <a:gdLst/>
              <a:ahLst/>
              <a:cxnLst/>
              <a:rect l="0" t="0" r="0" b="0"/>
              <a:pathLst>
                <a:path w="231628" h="20004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406" y="163632"/>
                  </a:lnTo>
                  <a:lnTo>
                    <a:pt x="14654" y="187370"/>
                  </a:lnTo>
                  <a:lnTo>
                    <a:pt x="20298" y="192763"/>
                  </a:lnTo>
                  <a:lnTo>
                    <a:pt x="27571" y="194020"/>
                  </a:lnTo>
                  <a:lnTo>
                    <a:pt x="35927" y="192517"/>
                  </a:lnTo>
                  <a:lnTo>
                    <a:pt x="51453" y="181490"/>
                  </a:lnTo>
                  <a:lnTo>
                    <a:pt x="64982" y="164890"/>
                  </a:lnTo>
                  <a:lnTo>
                    <a:pt x="87052" y="115345"/>
                  </a:lnTo>
                  <a:lnTo>
                    <a:pt x="93235" y="65202"/>
                  </a:lnTo>
                  <a:lnTo>
                    <a:pt x="95475" y="32317"/>
                  </a:lnTo>
                  <a:lnTo>
                    <a:pt x="97576" y="32073"/>
                  </a:lnTo>
                  <a:lnTo>
                    <a:pt x="100145" y="35420"/>
                  </a:lnTo>
                  <a:lnTo>
                    <a:pt x="110423" y="94554"/>
                  </a:lnTo>
                  <a:lnTo>
                    <a:pt x="118222" y="155706"/>
                  </a:lnTo>
                  <a:lnTo>
                    <a:pt x="120929" y="166975"/>
                  </a:lnTo>
                  <a:lnTo>
                    <a:pt x="122733" y="169809"/>
                  </a:lnTo>
                  <a:lnTo>
                    <a:pt x="123936" y="167018"/>
                  </a:lnTo>
                  <a:lnTo>
                    <a:pt x="126025" y="109126"/>
                  </a:lnTo>
                  <a:lnTo>
                    <a:pt x="129399" y="55828"/>
                  </a:lnTo>
                  <a:lnTo>
                    <a:pt x="140896" y="22001"/>
                  </a:lnTo>
                  <a:lnTo>
                    <a:pt x="146573" y="11158"/>
                  </a:lnTo>
                  <a:lnTo>
                    <a:pt x="155037" y="5099"/>
                  </a:lnTo>
                  <a:lnTo>
                    <a:pt x="176920" y="1487"/>
                  </a:lnTo>
                  <a:lnTo>
                    <a:pt x="196005" y="6900"/>
                  </a:lnTo>
                  <a:lnTo>
                    <a:pt x="204369" y="11619"/>
                  </a:lnTo>
                  <a:lnTo>
                    <a:pt x="216783" y="26221"/>
                  </a:lnTo>
                  <a:lnTo>
                    <a:pt x="225030" y="45579"/>
                  </a:lnTo>
                  <a:lnTo>
                    <a:pt x="230324" y="96134"/>
                  </a:lnTo>
                  <a:lnTo>
                    <a:pt x="231370" y="151181"/>
                  </a:lnTo>
                  <a:lnTo>
                    <a:pt x="23162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230416" y="4766537"/>
              <a:ext cx="126922" cy="423598"/>
            </a:xfrm>
            <a:custGeom>
              <a:avLst/>
              <a:gdLst/>
              <a:ahLst/>
              <a:cxnLst/>
              <a:rect l="0" t="0" r="0" b="0"/>
              <a:pathLst>
                <a:path w="126922" h="423598">
                  <a:moveTo>
                    <a:pt x="76776" y="287142"/>
                  </a:moveTo>
                  <a:lnTo>
                    <a:pt x="76776" y="264785"/>
                  </a:lnTo>
                  <a:lnTo>
                    <a:pt x="70537" y="247569"/>
                  </a:lnTo>
                  <a:lnTo>
                    <a:pt x="65597" y="239703"/>
                  </a:lnTo>
                  <a:lnTo>
                    <a:pt x="50750" y="227843"/>
                  </a:lnTo>
                  <a:lnTo>
                    <a:pt x="41878" y="223042"/>
                  </a:lnTo>
                  <a:lnTo>
                    <a:pt x="33623" y="223352"/>
                  </a:lnTo>
                  <a:lnTo>
                    <a:pt x="25781" y="227067"/>
                  </a:lnTo>
                  <a:lnTo>
                    <a:pt x="18213" y="233054"/>
                  </a:lnTo>
                  <a:lnTo>
                    <a:pt x="6684" y="255304"/>
                  </a:lnTo>
                  <a:lnTo>
                    <a:pt x="0" y="282350"/>
                  </a:lnTo>
                  <a:lnTo>
                    <a:pt x="8029" y="344742"/>
                  </a:lnTo>
                  <a:lnTo>
                    <a:pt x="22078" y="397392"/>
                  </a:lnTo>
                  <a:lnTo>
                    <a:pt x="33359" y="416470"/>
                  </a:lnTo>
                  <a:lnTo>
                    <a:pt x="40812" y="421324"/>
                  </a:lnTo>
                  <a:lnTo>
                    <a:pt x="58452" y="423597"/>
                  </a:lnTo>
                  <a:lnTo>
                    <a:pt x="66900" y="419056"/>
                  </a:lnTo>
                  <a:lnTo>
                    <a:pt x="82525" y="401532"/>
                  </a:lnTo>
                  <a:lnTo>
                    <a:pt x="103215" y="343749"/>
                  </a:lnTo>
                  <a:lnTo>
                    <a:pt x="113726" y="292086"/>
                  </a:lnTo>
                  <a:lnTo>
                    <a:pt x="118529" y="236354"/>
                  </a:lnTo>
                  <a:lnTo>
                    <a:pt x="126921" y="178063"/>
                  </a:lnTo>
                  <a:lnTo>
                    <a:pt x="125559" y="134329"/>
                  </a:lnTo>
                  <a:lnTo>
                    <a:pt x="120207" y="76932"/>
                  </a:lnTo>
                  <a:lnTo>
                    <a:pt x="107610" y="14834"/>
                  </a:lnTo>
                  <a:lnTo>
                    <a:pt x="104351" y="3828"/>
                  </a:lnTo>
                  <a:lnTo>
                    <a:pt x="101008" y="0"/>
                  </a:lnTo>
                  <a:lnTo>
                    <a:pt x="97610" y="957"/>
                  </a:lnTo>
                  <a:lnTo>
                    <a:pt x="94175" y="5105"/>
                  </a:lnTo>
                  <a:lnTo>
                    <a:pt x="89339" y="33300"/>
                  </a:lnTo>
                  <a:lnTo>
                    <a:pt x="86536" y="93154"/>
                  </a:lnTo>
                  <a:lnTo>
                    <a:pt x="80187" y="144006"/>
                  </a:lnTo>
                  <a:lnTo>
                    <a:pt x="78956" y="196118"/>
                  </a:lnTo>
                  <a:lnTo>
                    <a:pt x="84310" y="248603"/>
                  </a:lnTo>
                  <a:lnTo>
                    <a:pt x="87587" y="298860"/>
                  </a:lnTo>
                  <a:lnTo>
                    <a:pt x="97833" y="3503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391419" y="4937865"/>
              <a:ext cx="94758" cy="176446"/>
            </a:xfrm>
            <a:custGeom>
              <a:avLst/>
              <a:gdLst/>
              <a:ahLst/>
              <a:cxnLst/>
              <a:rect l="0" t="0" r="0" b="0"/>
              <a:pathLst>
                <a:path w="94758" h="176446">
                  <a:moveTo>
                    <a:pt x="0" y="73700"/>
                  </a:moveTo>
                  <a:lnTo>
                    <a:pt x="14655" y="128840"/>
                  </a:lnTo>
                  <a:lnTo>
                    <a:pt x="19794" y="176445"/>
                  </a:lnTo>
                  <a:lnTo>
                    <a:pt x="20215" y="174952"/>
                  </a:lnTo>
                  <a:lnTo>
                    <a:pt x="19514" y="161984"/>
                  </a:lnTo>
                  <a:lnTo>
                    <a:pt x="11944" y="109372"/>
                  </a:lnTo>
                  <a:lnTo>
                    <a:pt x="11979" y="56742"/>
                  </a:lnTo>
                  <a:lnTo>
                    <a:pt x="16243" y="33408"/>
                  </a:lnTo>
                  <a:lnTo>
                    <a:pt x="22528" y="24611"/>
                  </a:lnTo>
                  <a:lnTo>
                    <a:pt x="41988" y="1171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477033" y="4976993"/>
              <a:ext cx="98982" cy="192500"/>
            </a:xfrm>
            <a:custGeom>
              <a:avLst/>
              <a:gdLst/>
              <a:ahLst/>
              <a:cxnLst/>
              <a:rect l="0" t="0" r="0" b="0"/>
              <a:pathLst>
                <a:path w="98982" h="192500">
                  <a:moveTo>
                    <a:pt x="19671" y="34572"/>
                  </a:moveTo>
                  <a:lnTo>
                    <a:pt x="19671" y="56928"/>
                  </a:lnTo>
                  <a:lnTo>
                    <a:pt x="25910" y="74144"/>
                  </a:lnTo>
                  <a:lnTo>
                    <a:pt x="30850" y="82010"/>
                  </a:lnTo>
                  <a:lnTo>
                    <a:pt x="38822" y="87254"/>
                  </a:lnTo>
                  <a:lnTo>
                    <a:pt x="60158" y="93081"/>
                  </a:lnTo>
                  <a:lnTo>
                    <a:pt x="70060" y="91125"/>
                  </a:lnTo>
                  <a:lnTo>
                    <a:pt x="87300" y="79594"/>
                  </a:lnTo>
                  <a:lnTo>
                    <a:pt x="96522" y="59651"/>
                  </a:lnTo>
                  <a:lnTo>
                    <a:pt x="98981" y="47782"/>
                  </a:lnTo>
                  <a:lnTo>
                    <a:pt x="98281" y="37529"/>
                  </a:lnTo>
                  <a:lnTo>
                    <a:pt x="91264" y="19898"/>
                  </a:lnTo>
                  <a:lnTo>
                    <a:pt x="77227" y="7383"/>
                  </a:lnTo>
                  <a:lnTo>
                    <a:pt x="68570" y="2408"/>
                  </a:lnTo>
                  <a:lnTo>
                    <a:pt x="49594" y="0"/>
                  </a:lnTo>
                  <a:lnTo>
                    <a:pt x="39619" y="995"/>
                  </a:lnTo>
                  <a:lnTo>
                    <a:pt x="22298" y="11460"/>
                  </a:lnTo>
                  <a:lnTo>
                    <a:pt x="14403" y="19164"/>
                  </a:lnTo>
                  <a:lnTo>
                    <a:pt x="5632" y="40202"/>
                  </a:lnTo>
                  <a:lnTo>
                    <a:pt x="0" y="91835"/>
                  </a:lnTo>
                  <a:lnTo>
                    <a:pt x="10204" y="133167"/>
                  </a:lnTo>
                  <a:lnTo>
                    <a:pt x="28044" y="163871"/>
                  </a:lnTo>
                  <a:lnTo>
                    <a:pt x="44450" y="177045"/>
                  </a:lnTo>
                  <a:lnTo>
                    <a:pt x="82843" y="192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625413" y="4695407"/>
              <a:ext cx="113109" cy="474747"/>
            </a:xfrm>
            <a:custGeom>
              <a:avLst/>
              <a:gdLst/>
              <a:ahLst/>
              <a:cxnLst/>
              <a:rect l="0" t="0" r="0" b="0"/>
              <a:pathLst>
                <a:path w="113109" h="474747">
                  <a:moveTo>
                    <a:pt x="71333" y="400385"/>
                  </a:moveTo>
                  <a:lnTo>
                    <a:pt x="76922" y="383618"/>
                  </a:lnTo>
                  <a:lnTo>
                    <a:pt x="74809" y="345245"/>
                  </a:lnTo>
                  <a:lnTo>
                    <a:pt x="66639" y="322846"/>
                  </a:lnTo>
                  <a:lnTo>
                    <a:pt x="61184" y="313598"/>
                  </a:lnTo>
                  <a:lnTo>
                    <a:pt x="54039" y="308602"/>
                  </a:lnTo>
                  <a:lnTo>
                    <a:pt x="45766" y="306441"/>
                  </a:lnTo>
                  <a:lnTo>
                    <a:pt x="36741" y="306170"/>
                  </a:lnTo>
                  <a:lnTo>
                    <a:pt x="29555" y="309499"/>
                  </a:lnTo>
                  <a:lnTo>
                    <a:pt x="18450" y="322557"/>
                  </a:lnTo>
                  <a:lnTo>
                    <a:pt x="5621" y="349639"/>
                  </a:lnTo>
                  <a:lnTo>
                    <a:pt x="0" y="385480"/>
                  </a:lnTo>
                  <a:lnTo>
                    <a:pt x="6506" y="431106"/>
                  </a:lnTo>
                  <a:lnTo>
                    <a:pt x="12496" y="452644"/>
                  </a:lnTo>
                  <a:lnTo>
                    <a:pt x="18070" y="460961"/>
                  </a:lnTo>
                  <a:lnTo>
                    <a:pt x="33623" y="473321"/>
                  </a:lnTo>
                  <a:lnTo>
                    <a:pt x="41513" y="474746"/>
                  </a:lnTo>
                  <a:lnTo>
                    <a:pt x="49113" y="473355"/>
                  </a:lnTo>
                  <a:lnTo>
                    <a:pt x="56520" y="470089"/>
                  </a:lnTo>
                  <a:lnTo>
                    <a:pt x="67869" y="457101"/>
                  </a:lnTo>
                  <a:lnTo>
                    <a:pt x="95660" y="399319"/>
                  </a:lnTo>
                  <a:lnTo>
                    <a:pt x="107657" y="344307"/>
                  </a:lnTo>
                  <a:lnTo>
                    <a:pt x="111732" y="282384"/>
                  </a:lnTo>
                  <a:lnTo>
                    <a:pt x="112684" y="236416"/>
                  </a:lnTo>
                  <a:lnTo>
                    <a:pt x="113108" y="191810"/>
                  </a:lnTo>
                  <a:lnTo>
                    <a:pt x="112126" y="148588"/>
                  </a:lnTo>
                  <a:lnTo>
                    <a:pt x="104997" y="85963"/>
                  </a:lnTo>
                  <a:lnTo>
                    <a:pt x="95476" y="32183"/>
                  </a:lnTo>
                  <a:lnTo>
                    <a:pt x="88692" y="5113"/>
                  </a:lnTo>
                  <a:lnTo>
                    <a:pt x="84076" y="0"/>
                  </a:lnTo>
                  <a:lnTo>
                    <a:pt x="78659" y="101"/>
                  </a:lnTo>
                  <a:lnTo>
                    <a:pt x="72707" y="3678"/>
                  </a:lnTo>
                  <a:lnTo>
                    <a:pt x="68740" y="10742"/>
                  </a:lnTo>
                  <a:lnTo>
                    <a:pt x="62372" y="55700"/>
                  </a:lnTo>
                  <a:lnTo>
                    <a:pt x="61269" y="102115"/>
                  </a:lnTo>
                  <a:lnTo>
                    <a:pt x="60943" y="160321"/>
                  </a:lnTo>
                  <a:lnTo>
                    <a:pt x="60845" y="222021"/>
                  </a:lnTo>
                  <a:lnTo>
                    <a:pt x="63936" y="281636"/>
                  </a:lnTo>
                  <a:lnTo>
                    <a:pt x="72261" y="336345"/>
                  </a:lnTo>
                  <a:lnTo>
                    <a:pt x="85554" y="396054"/>
                  </a:lnTo>
                  <a:lnTo>
                    <a:pt x="102918" y="442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833616" y="4800994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410" y="54145"/>
                  </a:lnTo>
                  <a:lnTo>
                    <a:pt x="1464" y="114681"/>
                  </a:lnTo>
                  <a:lnTo>
                    <a:pt x="434" y="171240"/>
                  </a:lnTo>
                  <a:lnTo>
                    <a:pt x="129" y="221274"/>
                  </a:lnTo>
                  <a:lnTo>
                    <a:pt x="18" y="28188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770446" y="4921271"/>
              <a:ext cx="126343" cy="27124"/>
            </a:xfrm>
            <a:custGeom>
              <a:avLst/>
              <a:gdLst/>
              <a:ahLst/>
              <a:cxnLst/>
              <a:rect l="0" t="0" r="0" b="0"/>
              <a:pathLst>
                <a:path w="126343" h="27124">
                  <a:moveTo>
                    <a:pt x="126342" y="6065"/>
                  </a:moveTo>
                  <a:lnTo>
                    <a:pt x="93889" y="0"/>
                  </a:lnTo>
                  <a:lnTo>
                    <a:pt x="42000" y="1062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875731" y="4706238"/>
              <a:ext cx="109776" cy="463255"/>
            </a:xfrm>
            <a:custGeom>
              <a:avLst/>
              <a:gdLst/>
              <a:ahLst/>
              <a:cxnLst/>
              <a:rect l="0" t="0" r="0" b="0"/>
              <a:pathLst>
                <a:path w="109776" h="463255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3" y="175939"/>
                  </a:lnTo>
                  <a:lnTo>
                    <a:pt x="12759" y="224007"/>
                  </a:lnTo>
                  <a:lnTo>
                    <a:pt x="12359" y="274213"/>
                  </a:lnTo>
                  <a:lnTo>
                    <a:pt x="18992" y="327517"/>
                  </a:lnTo>
                  <a:lnTo>
                    <a:pt x="20648" y="382759"/>
                  </a:lnTo>
                  <a:lnTo>
                    <a:pt x="20976" y="429373"/>
                  </a:lnTo>
                  <a:lnTo>
                    <a:pt x="22219" y="373187"/>
                  </a:lnTo>
                  <a:lnTo>
                    <a:pt x="30120" y="310883"/>
                  </a:lnTo>
                  <a:lnTo>
                    <a:pt x="42330" y="275387"/>
                  </a:lnTo>
                  <a:lnTo>
                    <a:pt x="57417" y="259655"/>
                  </a:lnTo>
                  <a:lnTo>
                    <a:pt x="66354" y="253822"/>
                  </a:lnTo>
                  <a:lnTo>
                    <a:pt x="73481" y="253442"/>
                  </a:lnTo>
                  <a:lnTo>
                    <a:pt x="79403" y="256699"/>
                  </a:lnTo>
                  <a:lnTo>
                    <a:pt x="89102" y="269676"/>
                  </a:lnTo>
                  <a:lnTo>
                    <a:pt x="104860" y="312842"/>
                  </a:lnTo>
                  <a:lnTo>
                    <a:pt x="109775" y="341422"/>
                  </a:lnTo>
                  <a:lnTo>
                    <a:pt x="100518" y="404879"/>
                  </a:lnTo>
                  <a:lnTo>
                    <a:pt x="94756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0002073" y="4916259"/>
              <a:ext cx="117968" cy="263763"/>
            </a:xfrm>
            <a:custGeom>
              <a:avLst/>
              <a:gdLst/>
              <a:ahLst/>
              <a:cxnLst/>
              <a:rect l="0" t="0" r="0" b="0"/>
              <a:pathLst>
                <a:path w="117968" h="263763">
                  <a:moveTo>
                    <a:pt x="115813" y="21606"/>
                  </a:moveTo>
                  <a:lnTo>
                    <a:pt x="104634" y="4839"/>
                  </a:lnTo>
                  <a:lnTo>
                    <a:pt x="97832" y="1069"/>
                  </a:lnTo>
                  <a:lnTo>
                    <a:pt x="80916" y="0"/>
                  </a:lnTo>
                  <a:lnTo>
                    <a:pt x="51660" y="11565"/>
                  </a:lnTo>
                  <a:lnTo>
                    <a:pt x="44968" y="19591"/>
                  </a:lnTo>
                  <a:lnTo>
                    <a:pt x="37533" y="40988"/>
                  </a:lnTo>
                  <a:lnTo>
                    <a:pt x="37890" y="50905"/>
                  </a:lnTo>
                  <a:lnTo>
                    <a:pt x="44526" y="68163"/>
                  </a:lnTo>
                  <a:lnTo>
                    <a:pt x="94988" y="129910"/>
                  </a:lnTo>
                  <a:lnTo>
                    <a:pt x="117289" y="169601"/>
                  </a:lnTo>
                  <a:lnTo>
                    <a:pt x="117967" y="179931"/>
                  </a:lnTo>
                  <a:lnTo>
                    <a:pt x="112481" y="200767"/>
                  </a:lnTo>
                  <a:lnTo>
                    <a:pt x="96238" y="226639"/>
                  </a:lnTo>
                  <a:lnTo>
                    <a:pt x="80206" y="238684"/>
                  </a:lnTo>
                  <a:lnTo>
                    <a:pt x="60214" y="246767"/>
                  </a:lnTo>
                  <a:lnTo>
                    <a:pt x="18609" y="255076"/>
                  </a:lnTo>
                  <a:lnTo>
                    <a:pt x="0" y="2637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601782" y="5258190"/>
              <a:ext cx="1505577" cy="48173"/>
            </a:xfrm>
            <a:custGeom>
              <a:avLst/>
              <a:gdLst/>
              <a:ahLst/>
              <a:cxnLst/>
              <a:rect l="0" t="0" r="0" b="0"/>
              <a:pathLst>
                <a:path w="1505577" h="48173">
                  <a:moveTo>
                    <a:pt x="1505576" y="48172"/>
                  </a:moveTo>
                  <a:lnTo>
                    <a:pt x="1456645" y="45053"/>
                  </a:lnTo>
                  <a:lnTo>
                    <a:pt x="1397513" y="39107"/>
                  </a:lnTo>
                  <a:lnTo>
                    <a:pt x="1349295" y="38078"/>
                  </a:lnTo>
                  <a:lnTo>
                    <a:pt x="1289005" y="30494"/>
                  </a:lnTo>
                  <a:lnTo>
                    <a:pt x="1232036" y="27783"/>
                  </a:lnTo>
                  <a:lnTo>
                    <a:pt x="1170133" y="27247"/>
                  </a:lnTo>
                  <a:lnTo>
                    <a:pt x="1108816" y="27142"/>
                  </a:lnTo>
                  <a:lnTo>
                    <a:pt x="1058774" y="25953"/>
                  </a:lnTo>
                  <a:lnTo>
                    <a:pt x="1006902" y="19882"/>
                  </a:lnTo>
                  <a:lnTo>
                    <a:pt x="954488" y="17563"/>
                  </a:lnTo>
                  <a:lnTo>
                    <a:pt x="900743" y="15706"/>
                  </a:lnTo>
                  <a:lnTo>
                    <a:pt x="842055" y="9437"/>
                  </a:lnTo>
                  <a:lnTo>
                    <a:pt x="785931" y="7059"/>
                  </a:lnTo>
                  <a:lnTo>
                    <a:pt x="726538" y="6355"/>
                  </a:lnTo>
                  <a:lnTo>
                    <a:pt x="670206" y="6146"/>
                  </a:lnTo>
                  <a:lnTo>
                    <a:pt x="609581" y="4915"/>
                  </a:lnTo>
                  <a:lnTo>
                    <a:pt x="547164" y="0"/>
                  </a:lnTo>
                  <a:lnTo>
                    <a:pt x="485387" y="3743"/>
                  </a:lnTo>
                  <a:lnTo>
                    <a:pt x="428348" y="6542"/>
                  </a:lnTo>
                  <a:lnTo>
                    <a:pt x="369854" y="13091"/>
                  </a:lnTo>
                  <a:lnTo>
                    <a:pt x="320676" y="15551"/>
                  </a:lnTo>
                  <a:lnTo>
                    <a:pt x="268410" y="17450"/>
                  </a:lnTo>
                  <a:lnTo>
                    <a:pt x="208991" y="24901"/>
                  </a:lnTo>
                  <a:lnTo>
                    <a:pt x="148101" y="33349"/>
                  </a:lnTo>
                  <a:lnTo>
                    <a:pt x="92495" y="36371"/>
                  </a:lnTo>
                  <a:lnTo>
                    <a:pt x="30662" y="37392"/>
                  </a:lnTo>
                  <a:lnTo>
                    <a:pt x="0" y="376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7" name="Freeform 156"/>
          <p:cNvSpPr/>
          <p:nvPr/>
        </p:nvSpPr>
        <p:spPr>
          <a:xfrm>
            <a:off x="7348891" y="652766"/>
            <a:ext cx="157929" cy="210571"/>
          </a:xfrm>
          <a:custGeom>
            <a:avLst/>
            <a:gdLst/>
            <a:ahLst/>
            <a:cxnLst/>
            <a:rect l="0" t="0" r="0" b="0"/>
            <a:pathLst>
              <a:path w="157929" h="210571">
                <a:moveTo>
                  <a:pt x="157928" y="0"/>
                </a:moveTo>
                <a:lnTo>
                  <a:pt x="139969" y="55045"/>
                </a:lnTo>
                <a:lnTo>
                  <a:pt x="117189" y="114513"/>
                </a:lnTo>
                <a:lnTo>
                  <a:pt x="89656" y="149265"/>
                </a:lnTo>
                <a:lnTo>
                  <a:pt x="32308" y="191709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87094" y="294797"/>
            <a:ext cx="1123767" cy="499039"/>
            <a:chOff x="487094" y="294797"/>
            <a:chExt cx="1123767" cy="499039"/>
          </a:xfrm>
        </p:grpSpPr>
        <p:sp>
          <p:nvSpPr>
            <p:cNvPr id="2" name="Freeform 1"/>
            <p:cNvSpPr/>
            <p:nvPr/>
          </p:nvSpPr>
          <p:spPr>
            <a:xfrm>
              <a:off x="487094" y="303115"/>
              <a:ext cx="490225" cy="490721"/>
            </a:xfrm>
            <a:custGeom>
              <a:avLst/>
              <a:gdLst/>
              <a:ahLst/>
              <a:cxnLst/>
              <a:rect l="0" t="0" r="0" b="0"/>
              <a:pathLst>
                <a:path w="490225" h="490721">
                  <a:moveTo>
                    <a:pt x="186729" y="12739"/>
                  </a:moveTo>
                  <a:lnTo>
                    <a:pt x="123302" y="48656"/>
                  </a:lnTo>
                  <a:lnTo>
                    <a:pt x="76471" y="83038"/>
                  </a:lnTo>
                  <a:lnTo>
                    <a:pt x="39600" y="140944"/>
                  </a:lnTo>
                  <a:lnTo>
                    <a:pt x="11308" y="201191"/>
                  </a:lnTo>
                  <a:lnTo>
                    <a:pt x="0" y="261011"/>
                  </a:lnTo>
                  <a:lnTo>
                    <a:pt x="886" y="314768"/>
                  </a:lnTo>
                  <a:lnTo>
                    <a:pt x="17568" y="365118"/>
                  </a:lnTo>
                  <a:lnTo>
                    <a:pt x="51799" y="417784"/>
                  </a:lnTo>
                  <a:lnTo>
                    <a:pt x="95476" y="453143"/>
                  </a:lnTo>
                  <a:lnTo>
                    <a:pt x="148817" y="477069"/>
                  </a:lnTo>
                  <a:lnTo>
                    <a:pt x="205583" y="490720"/>
                  </a:lnTo>
                  <a:lnTo>
                    <a:pt x="268789" y="484578"/>
                  </a:lnTo>
                  <a:lnTo>
                    <a:pt x="326681" y="472100"/>
                  </a:lnTo>
                  <a:lnTo>
                    <a:pt x="357918" y="456252"/>
                  </a:lnTo>
                  <a:lnTo>
                    <a:pt x="418596" y="401485"/>
                  </a:lnTo>
                  <a:lnTo>
                    <a:pt x="459578" y="354759"/>
                  </a:lnTo>
                  <a:lnTo>
                    <a:pt x="482781" y="302957"/>
                  </a:lnTo>
                  <a:lnTo>
                    <a:pt x="490224" y="247664"/>
                  </a:lnTo>
                  <a:lnTo>
                    <a:pt x="488574" y="191682"/>
                  </a:lnTo>
                  <a:lnTo>
                    <a:pt x="477330" y="135564"/>
                  </a:lnTo>
                  <a:lnTo>
                    <a:pt x="455438" y="81758"/>
                  </a:lnTo>
                  <a:lnTo>
                    <a:pt x="442246" y="62522"/>
                  </a:lnTo>
                  <a:lnTo>
                    <a:pt x="387953" y="23816"/>
                  </a:lnTo>
                  <a:lnTo>
                    <a:pt x="344890" y="889"/>
                  </a:lnTo>
                  <a:lnTo>
                    <a:pt x="301962" y="0"/>
                  </a:lnTo>
                  <a:lnTo>
                    <a:pt x="251865" y="11349"/>
                  </a:lnTo>
                  <a:lnTo>
                    <a:pt x="207786" y="33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68663" y="7054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89803" y="305326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9878" y="16768"/>
                  </a:lnTo>
                  <a:lnTo>
                    <a:pt x="7510" y="37478"/>
                  </a:lnTo>
                  <a:lnTo>
                    <a:pt x="9932" y="100080"/>
                  </a:lnTo>
                  <a:lnTo>
                    <a:pt x="10351" y="159505"/>
                  </a:lnTo>
                  <a:lnTo>
                    <a:pt x="10476" y="221566"/>
                  </a:lnTo>
                  <a:lnTo>
                    <a:pt x="4923" y="284408"/>
                  </a:lnTo>
                  <a:lnTo>
                    <a:pt x="1459" y="341892"/>
                  </a:lnTo>
                  <a:lnTo>
                    <a:pt x="432" y="395969"/>
                  </a:lnTo>
                  <a:lnTo>
                    <a:pt x="85" y="45472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3979" y="294797"/>
              <a:ext cx="185825" cy="266820"/>
            </a:xfrm>
            <a:custGeom>
              <a:avLst/>
              <a:gdLst/>
              <a:ahLst/>
              <a:cxnLst/>
              <a:rect l="0" t="0" r="0" b="0"/>
              <a:pathLst>
                <a:path w="185825" h="266820">
                  <a:moveTo>
                    <a:pt x="185824" y="210570"/>
                  </a:moveTo>
                  <a:lnTo>
                    <a:pt x="130779" y="239251"/>
                  </a:lnTo>
                  <a:lnTo>
                    <a:pt x="71311" y="265185"/>
                  </a:lnTo>
                  <a:lnTo>
                    <a:pt x="46412" y="266819"/>
                  </a:lnTo>
                  <a:lnTo>
                    <a:pt x="33221" y="265617"/>
                  </a:lnTo>
                  <a:lnTo>
                    <a:pt x="23257" y="261306"/>
                  </a:lnTo>
                  <a:lnTo>
                    <a:pt x="9067" y="247158"/>
                  </a:lnTo>
                  <a:lnTo>
                    <a:pt x="1980" y="226051"/>
                  </a:lnTo>
                  <a:lnTo>
                    <a:pt x="0" y="201073"/>
                  </a:lnTo>
                  <a:lnTo>
                    <a:pt x="11297" y="138624"/>
                  </a:lnTo>
                  <a:lnTo>
                    <a:pt x="28021" y="76126"/>
                  </a:lnTo>
                  <a:lnTo>
                    <a:pt x="37055" y="17651"/>
                  </a:lnTo>
                  <a:lnTo>
                    <a:pt x="38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05658" y="452725"/>
            <a:ext cx="168457" cy="136871"/>
            <a:chOff x="1905658" y="452725"/>
            <a:chExt cx="168457" cy="136871"/>
          </a:xfrm>
        </p:grpSpPr>
        <p:sp>
          <p:nvSpPr>
            <p:cNvPr id="7" name="Freeform 6"/>
            <p:cNvSpPr/>
            <p:nvPr/>
          </p:nvSpPr>
          <p:spPr>
            <a:xfrm>
              <a:off x="1905658" y="463253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94208" y="55660"/>
                  </a:lnTo>
                  <a:lnTo>
                    <a:pt x="79305" y="72701"/>
                  </a:lnTo>
                  <a:lnTo>
                    <a:pt x="21693" y="11314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16186" y="452725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0" y="0"/>
                  </a:moveTo>
                  <a:lnTo>
                    <a:pt x="53875" y="37086"/>
                  </a:lnTo>
                  <a:lnTo>
                    <a:pt x="111037" y="84952"/>
                  </a:lnTo>
                  <a:lnTo>
                    <a:pt x="1579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327611" y="265992"/>
            <a:ext cx="1401971" cy="533448"/>
            <a:chOff x="2327611" y="265992"/>
            <a:chExt cx="1401971" cy="533448"/>
          </a:xfrm>
        </p:grpSpPr>
        <p:sp>
          <p:nvSpPr>
            <p:cNvPr id="10" name="Freeform 9"/>
            <p:cNvSpPr/>
            <p:nvPr/>
          </p:nvSpPr>
          <p:spPr>
            <a:xfrm>
              <a:off x="2327611" y="265992"/>
              <a:ext cx="585855" cy="533448"/>
            </a:xfrm>
            <a:custGeom>
              <a:avLst/>
              <a:gdLst/>
              <a:ahLst/>
              <a:cxnLst/>
              <a:rect l="0" t="0" r="0" b="0"/>
              <a:pathLst>
                <a:path w="585855" h="533448">
                  <a:moveTo>
                    <a:pt x="230814" y="7748"/>
                  </a:moveTo>
                  <a:lnTo>
                    <a:pt x="176939" y="25707"/>
                  </a:lnTo>
                  <a:lnTo>
                    <a:pt x="147390" y="37116"/>
                  </a:lnTo>
                  <a:lnTo>
                    <a:pt x="92935" y="83256"/>
                  </a:lnTo>
                  <a:lnTo>
                    <a:pt x="39089" y="145947"/>
                  </a:lnTo>
                  <a:lnTo>
                    <a:pt x="13091" y="198217"/>
                  </a:lnTo>
                  <a:lnTo>
                    <a:pt x="3306" y="239659"/>
                  </a:lnTo>
                  <a:lnTo>
                    <a:pt x="0" y="301172"/>
                  </a:lnTo>
                  <a:lnTo>
                    <a:pt x="10606" y="346723"/>
                  </a:lnTo>
                  <a:lnTo>
                    <a:pt x="33981" y="402866"/>
                  </a:lnTo>
                  <a:lnTo>
                    <a:pt x="49530" y="437946"/>
                  </a:lnTo>
                  <a:lnTo>
                    <a:pt x="88160" y="481240"/>
                  </a:lnTo>
                  <a:lnTo>
                    <a:pt x="113600" y="500119"/>
                  </a:lnTo>
                  <a:lnTo>
                    <a:pt x="171179" y="521771"/>
                  </a:lnTo>
                  <a:lnTo>
                    <a:pt x="232942" y="531723"/>
                  </a:lnTo>
                  <a:lnTo>
                    <a:pt x="281617" y="533447"/>
                  </a:lnTo>
                  <a:lnTo>
                    <a:pt x="327495" y="522780"/>
                  </a:lnTo>
                  <a:lnTo>
                    <a:pt x="383749" y="499384"/>
                  </a:lnTo>
                  <a:lnTo>
                    <a:pt x="446315" y="467345"/>
                  </a:lnTo>
                  <a:lnTo>
                    <a:pt x="500156" y="426996"/>
                  </a:lnTo>
                  <a:lnTo>
                    <a:pt x="542680" y="375179"/>
                  </a:lnTo>
                  <a:lnTo>
                    <a:pt x="573957" y="319883"/>
                  </a:lnTo>
                  <a:lnTo>
                    <a:pt x="585854" y="256665"/>
                  </a:lnTo>
                  <a:lnTo>
                    <a:pt x="585084" y="197904"/>
                  </a:lnTo>
                  <a:lnTo>
                    <a:pt x="568425" y="135647"/>
                  </a:lnTo>
                  <a:lnTo>
                    <a:pt x="542604" y="85005"/>
                  </a:lnTo>
                  <a:lnTo>
                    <a:pt x="507991" y="38185"/>
                  </a:lnTo>
                  <a:lnTo>
                    <a:pt x="487754" y="24005"/>
                  </a:lnTo>
                  <a:lnTo>
                    <a:pt x="436635" y="5370"/>
                  </a:lnTo>
                  <a:lnTo>
                    <a:pt x="375411" y="0"/>
                  </a:lnTo>
                  <a:lnTo>
                    <a:pt x="315042" y="7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26963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96062" y="273740"/>
              <a:ext cx="333520" cy="524950"/>
            </a:xfrm>
            <a:custGeom>
              <a:avLst/>
              <a:gdLst/>
              <a:ahLst/>
              <a:cxnLst/>
              <a:rect l="0" t="0" r="0" b="0"/>
              <a:pathLst>
                <a:path w="333520" h="524950">
                  <a:moveTo>
                    <a:pt x="194155" y="0"/>
                  </a:moveTo>
                  <a:lnTo>
                    <a:pt x="171798" y="5590"/>
                  </a:lnTo>
                  <a:lnTo>
                    <a:pt x="141128" y="25833"/>
                  </a:lnTo>
                  <a:lnTo>
                    <a:pt x="107728" y="65285"/>
                  </a:lnTo>
                  <a:lnTo>
                    <a:pt x="71495" y="125003"/>
                  </a:lnTo>
                  <a:lnTo>
                    <a:pt x="44451" y="182663"/>
                  </a:lnTo>
                  <a:lnTo>
                    <a:pt x="22811" y="241254"/>
                  </a:lnTo>
                  <a:lnTo>
                    <a:pt x="8274" y="298563"/>
                  </a:lnTo>
                  <a:lnTo>
                    <a:pt x="0" y="334908"/>
                  </a:lnTo>
                  <a:lnTo>
                    <a:pt x="6498" y="384870"/>
                  </a:lnTo>
                  <a:lnTo>
                    <a:pt x="24636" y="444781"/>
                  </a:lnTo>
                  <a:lnTo>
                    <a:pt x="49561" y="481957"/>
                  </a:lnTo>
                  <a:lnTo>
                    <a:pt x="84762" y="509610"/>
                  </a:lnTo>
                  <a:lnTo>
                    <a:pt x="111221" y="518952"/>
                  </a:lnTo>
                  <a:lnTo>
                    <a:pt x="166335" y="524949"/>
                  </a:lnTo>
                  <a:lnTo>
                    <a:pt x="224850" y="514778"/>
                  </a:lnTo>
                  <a:lnTo>
                    <a:pt x="246402" y="506041"/>
                  </a:lnTo>
                  <a:lnTo>
                    <a:pt x="299388" y="461956"/>
                  </a:lnTo>
                  <a:lnTo>
                    <a:pt x="319832" y="425695"/>
                  </a:lnTo>
                  <a:lnTo>
                    <a:pt x="333298" y="390904"/>
                  </a:lnTo>
                  <a:lnTo>
                    <a:pt x="333519" y="352780"/>
                  </a:lnTo>
                  <a:lnTo>
                    <a:pt x="320586" y="317437"/>
                  </a:lnTo>
                  <a:lnTo>
                    <a:pt x="301936" y="290328"/>
                  </a:lnTo>
                  <a:lnTo>
                    <a:pt x="270414" y="267477"/>
                  </a:lnTo>
                  <a:lnTo>
                    <a:pt x="225849" y="257068"/>
                  </a:lnTo>
                  <a:lnTo>
                    <a:pt x="198883" y="260872"/>
                  </a:lnTo>
                  <a:lnTo>
                    <a:pt x="152975" y="282378"/>
                  </a:lnTo>
                  <a:lnTo>
                    <a:pt x="98017" y="328606"/>
                  </a:lnTo>
                  <a:lnTo>
                    <a:pt x="45916" y="389468"/>
                  </a:lnTo>
                  <a:lnTo>
                    <a:pt x="362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2838450" y="1460501"/>
          <a:ext cx="4061332" cy="4061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146"/>
                <a:gridCol w="406146"/>
                <a:gridCol w="406146"/>
                <a:gridCol w="406146"/>
                <a:gridCol w="406146"/>
                <a:gridCol w="406146"/>
                <a:gridCol w="406146"/>
                <a:gridCol w="406146"/>
                <a:gridCol w="406019"/>
                <a:gridCol w="406146"/>
              </a:tblGrid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01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21" name="Group 20"/>
          <p:cNvGrpSpPr/>
          <p:nvPr/>
        </p:nvGrpSpPr>
        <p:grpSpPr>
          <a:xfrm>
            <a:off x="7560980" y="2979709"/>
            <a:ext cx="1976247" cy="1084261"/>
            <a:chOff x="7560980" y="2979709"/>
            <a:chExt cx="1976247" cy="1084261"/>
          </a:xfrm>
        </p:grpSpPr>
        <p:sp>
          <p:nvSpPr>
            <p:cNvPr id="15" name="Freeform 14"/>
            <p:cNvSpPr/>
            <p:nvPr/>
          </p:nvSpPr>
          <p:spPr>
            <a:xfrm>
              <a:off x="7813877" y="3268297"/>
              <a:ext cx="344702" cy="433632"/>
            </a:xfrm>
            <a:custGeom>
              <a:avLst/>
              <a:gdLst/>
              <a:ahLst/>
              <a:cxnLst/>
              <a:rect l="0" t="0" r="0" b="0"/>
              <a:pathLst>
                <a:path w="344702" h="433632">
                  <a:moveTo>
                    <a:pt x="208838" y="6065"/>
                  </a:moveTo>
                  <a:lnTo>
                    <a:pt x="176385" y="0"/>
                  </a:lnTo>
                  <a:lnTo>
                    <a:pt x="155810" y="2590"/>
                  </a:lnTo>
                  <a:lnTo>
                    <a:pt x="138087" y="10760"/>
                  </a:lnTo>
                  <a:lnTo>
                    <a:pt x="94365" y="35712"/>
                  </a:lnTo>
                  <a:lnTo>
                    <a:pt x="51211" y="92217"/>
                  </a:lnTo>
                  <a:lnTo>
                    <a:pt x="28179" y="144009"/>
                  </a:lnTo>
                  <a:lnTo>
                    <a:pt x="7036" y="199300"/>
                  </a:lnTo>
                  <a:lnTo>
                    <a:pt x="0" y="262517"/>
                  </a:lnTo>
                  <a:lnTo>
                    <a:pt x="1729" y="321278"/>
                  </a:lnTo>
                  <a:lnTo>
                    <a:pt x="12941" y="360724"/>
                  </a:lnTo>
                  <a:lnTo>
                    <a:pt x="37691" y="399905"/>
                  </a:lnTo>
                  <a:lnTo>
                    <a:pt x="63761" y="422886"/>
                  </a:lnTo>
                  <a:lnTo>
                    <a:pt x="86648" y="431134"/>
                  </a:lnTo>
                  <a:lnTo>
                    <a:pt x="112417" y="433631"/>
                  </a:lnTo>
                  <a:lnTo>
                    <a:pt x="175415" y="422693"/>
                  </a:lnTo>
                  <a:lnTo>
                    <a:pt x="208294" y="407281"/>
                  </a:lnTo>
                  <a:lnTo>
                    <a:pt x="249674" y="372707"/>
                  </a:lnTo>
                  <a:lnTo>
                    <a:pt x="296155" y="310059"/>
                  </a:lnTo>
                  <a:lnTo>
                    <a:pt x="321449" y="257793"/>
                  </a:lnTo>
                  <a:lnTo>
                    <a:pt x="340608" y="194499"/>
                  </a:lnTo>
                  <a:lnTo>
                    <a:pt x="344701" y="133927"/>
                  </a:lnTo>
                  <a:lnTo>
                    <a:pt x="342921" y="106177"/>
                  </a:lnTo>
                  <a:lnTo>
                    <a:pt x="328765" y="71993"/>
                  </a:lnTo>
                  <a:lnTo>
                    <a:pt x="308583" y="46527"/>
                  </a:lnTo>
                  <a:lnTo>
                    <a:pt x="277154" y="23200"/>
                  </a:lnTo>
                  <a:lnTo>
                    <a:pt x="26148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275399" y="367444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460282" y="3268167"/>
              <a:ext cx="331014" cy="449100"/>
            </a:xfrm>
            <a:custGeom>
              <a:avLst/>
              <a:gdLst/>
              <a:ahLst/>
              <a:cxnLst/>
              <a:rect l="0" t="0" r="0" b="0"/>
              <a:pathLst>
                <a:path w="331014" h="449100">
                  <a:moveTo>
                    <a:pt x="46744" y="48309"/>
                  </a:moveTo>
                  <a:lnTo>
                    <a:pt x="23024" y="106926"/>
                  </a:lnTo>
                  <a:lnTo>
                    <a:pt x="11900" y="141716"/>
                  </a:lnTo>
                  <a:lnTo>
                    <a:pt x="8306" y="145676"/>
                  </a:lnTo>
                  <a:lnTo>
                    <a:pt x="4741" y="144806"/>
                  </a:lnTo>
                  <a:lnTo>
                    <a:pt x="1195" y="140716"/>
                  </a:lnTo>
                  <a:lnTo>
                    <a:pt x="0" y="134480"/>
                  </a:lnTo>
                  <a:lnTo>
                    <a:pt x="6488" y="99256"/>
                  </a:lnTo>
                  <a:lnTo>
                    <a:pt x="18829" y="68864"/>
                  </a:lnTo>
                  <a:lnTo>
                    <a:pt x="43959" y="32742"/>
                  </a:lnTo>
                  <a:lnTo>
                    <a:pt x="70095" y="10292"/>
                  </a:lnTo>
                  <a:lnTo>
                    <a:pt x="92997" y="2167"/>
                  </a:lnTo>
                  <a:lnTo>
                    <a:pt x="105655" y="0"/>
                  </a:lnTo>
                  <a:lnTo>
                    <a:pt x="129078" y="3832"/>
                  </a:lnTo>
                  <a:lnTo>
                    <a:pt x="158877" y="19143"/>
                  </a:lnTo>
                  <a:lnTo>
                    <a:pt x="173789" y="33007"/>
                  </a:lnTo>
                  <a:lnTo>
                    <a:pt x="207843" y="90928"/>
                  </a:lnTo>
                  <a:lnTo>
                    <a:pt x="219909" y="124498"/>
                  </a:lnTo>
                  <a:lnTo>
                    <a:pt x="222834" y="169280"/>
                  </a:lnTo>
                  <a:lnTo>
                    <a:pt x="217055" y="226926"/>
                  </a:lnTo>
                  <a:lnTo>
                    <a:pt x="209511" y="272418"/>
                  </a:lnTo>
                  <a:lnTo>
                    <a:pt x="191589" y="334603"/>
                  </a:lnTo>
                  <a:lnTo>
                    <a:pt x="168378" y="382371"/>
                  </a:lnTo>
                  <a:lnTo>
                    <a:pt x="126187" y="430286"/>
                  </a:lnTo>
                  <a:lnTo>
                    <a:pt x="107788" y="444635"/>
                  </a:lnTo>
                  <a:lnTo>
                    <a:pt x="97969" y="448227"/>
                  </a:lnTo>
                  <a:lnTo>
                    <a:pt x="77699" y="449099"/>
                  </a:lnTo>
                  <a:lnTo>
                    <a:pt x="60112" y="442467"/>
                  </a:lnTo>
                  <a:lnTo>
                    <a:pt x="52146" y="437423"/>
                  </a:lnTo>
                  <a:lnTo>
                    <a:pt x="40176" y="419340"/>
                  </a:lnTo>
                  <a:lnTo>
                    <a:pt x="22959" y="375193"/>
                  </a:lnTo>
                  <a:lnTo>
                    <a:pt x="22699" y="364498"/>
                  </a:lnTo>
                  <a:lnTo>
                    <a:pt x="28648" y="343255"/>
                  </a:lnTo>
                  <a:lnTo>
                    <a:pt x="42210" y="328355"/>
                  </a:lnTo>
                  <a:lnTo>
                    <a:pt x="50741" y="322744"/>
                  </a:lnTo>
                  <a:lnTo>
                    <a:pt x="69577" y="319629"/>
                  </a:lnTo>
                  <a:lnTo>
                    <a:pt x="110265" y="327161"/>
                  </a:lnTo>
                  <a:lnTo>
                    <a:pt x="128008" y="339530"/>
                  </a:lnTo>
                  <a:lnTo>
                    <a:pt x="188178" y="399120"/>
                  </a:lnTo>
                  <a:lnTo>
                    <a:pt x="236858" y="434336"/>
                  </a:lnTo>
                  <a:lnTo>
                    <a:pt x="263820" y="439025"/>
                  </a:lnTo>
                  <a:lnTo>
                    <a:pt x="302525" y="435088"/>
                  </a:lnTo>
                  <a:lnTo>
                    <a:pt x="331013" y="4273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012394" y="3316476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31585" y="0"/>
                  </a:moveTo>
                  <a:lnTo>
                    <a:pt x="22520" y="58617"/>
                  </a:lnTo>
                  <a:lnTo>
                    <a:pt x="21346" y="112791"/>
                  </a:lnTo>
                  <a:lnTo>
                    <a:pt x="17995" y="171672"/>
                  </a:lnTo>
                  <a:lnTo>
                    <a:pt x="12741" y="222052"/>
                  </a:lnTo>
                  <a:lnTo>
                    <a:pt x="8064" y="270904"/>
                  </a:lnTo>
                  <a:lnTo>
                    <a:pt x="1593" y="329333"/>
                  </a:lnTo>
                  <a:lnTo>
                    <a:pt x="210" y="390651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833832" y="3274362"/>
              <a:ext cx="199619" cy="318808"/>
            </a:xfrm>
            <a:custGeom>
              <a:avLst/>
              <a:gdLst/>
              <a:ahLst/>
              <a:cxnLst/>
              <a:rect l="0" t="0" r="0" b="0"/>
              <a:pathLst>
                <a:path w="199619" h="318808">
                  <a:moveTo>
                    <a:pt x="199618" y="242156"/>
                  </a:moveTo>
                  <a:lnTo>
                    <a:pt x="136191" y="261284"/>
                  </a:lnTo>
                  <a:lnTo>
                    <a:pt x="78182" y="291959"/>
                  </a:lnTo>
                  <a:lnTo>
                    <a:pt x="21280" y="315019"/>
                  </a:lnTo>
                  <a:lnTo>
                    <a:pt x="10536" y="318807"/>
                  </a:lnTo>
                  <a:lnTo>
                    <a:pt x="4543" y="316654"/>
                  </a:lnTo>
                  <a:lnTo>
                    <a:pt x="1718" y="310538"/>
                  </a:lnTo>
                  <a:lnTo>
                    <a:pt x="0" y="267102"/>
                  </a:lnTo>
                  <a:lnTo>
                    <a:pt x="6004" y="243884"/>
                  </a:lnTo>
                  <a:lnTo>
                    <a:pt x="27113" y="182505"/>
                  </a:lnTo>
                  <a:lnTo>
                    <a:pt x="50719" y="121217"/>
                  </a:lnTo>
                  <a:lnTo>
                    <a:pt x="72617" y="63883"/>
                  </a:lnTo>
                  <a:lnTo>
                    <a:pt x="91156" y="9421"/>
                  </a:lnTo>
                  <a:lnTo>
                    <a:pt x="943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60980" y="2979709"/>
              <a:ext cx="1976247" cy="1084261"/>
            </a:xfrm>
            <a:custGeom>
              <a:avLst/>
              <a:gdLst/>
              <a:ahLst/>
              <a:cxnLst/>
              <a:rect l="0" t="0" r="0" b="0"/>
              <a:pathLst>
                <a:path w="1976247" h="1084261">
                  <a:moveTo>
                    <a:pt x="1535642" y="157783"/>
                  </a:moveTo>
                  <a:lnTo>
                    <a:pt x="1479427" y="120696"/>
                  </a:lnTo>
                  <a:lnTo>
                    <a:pt x="1423975" y="89236"/>
                  </a:lnTo>
                  <a:lnTo>
                    <a:pt x="1367732" y="67214"/>
                  </a:lnTo>
                  <a:lnTo>
                    <a:pt x="1309026" y="49078"/>
                  </a:lnTo>
                  <a:lnTo>
                    <a:pt x="1254485" y="34968"/>
                  </a:lnTo>
                  <a:lnTo>
                    <a:pt x="1195532" y="20916"/>
                  </a:lnTo>
                  <a:lnTo>
                    <a:pt x="1133497" y="12464"/>
                  </a:lnTo>
                  <a:lnTo>
                    <a:pt x="1084775" y="5411"/>
                  </a:lnTo>
                  <a:lnTo>
                    <a:pt x="1033294" y="1502"/>
                  </a:lnTo>
                  <a:lnTo>
                    <a:pt x="980996" y="343"/>
                  </a:lnTo>
                  <a:lnTo>
                    <a:pt x="922867" y="0"/>
                  </a:lnTo>
                  <a:lnTo>
                    <a:pt x="866779" y="5487"/>
                  </a:lnTo>
                  <a:lnTo>
                    <a:pt x="824638" y="8208"/>
                  </a:lnTo>
                  <a:lnTo>
                    <a:pt x="779783" y="11756"/>
                  </a:lnTo>
                  <a:lnTo>
                    <a:pt x="736451" y="21132"/>
                  </a:lnTo>
                  <a:lnTo>
                    <a:pt x="693795" y="29979"/>
                  </a:lnTo>
                  <a:lnTo>
                    <a:pt x="650270" y="38980"/>
                  </a:lnTo>
                  <a:lnTo>
                    <a:pt x="603630" y="50779"/>
                  </a:lnTo>
                  <a:lnTo>
                    <a:pt x="558725" y="63823"/>
                  </a:lnTo>
                  <a:lnTo>
                    <a:pt x="515370" y="77418"/>
                  </a:lnTo>
                  <a:lnTo>
                    <a:pt x="472704" y="91259"/>
                  </a:lnTo>
                  <a:lnTo>
                    <a:pt x="409223" y="117795"/>
                  </a:lnTo>
                  <a:lnTo>
                    <a:pt x="345959" y="147884"/>
                  </a:lnTo>
                  <a:lnTo>
                    <a:pt x="288350" y="179027"/>
                  </a:lnTo>
                  <a:lnTo>
                    <a:pt x="239826" y="210481"/>
                  </a:lnTo>
                  <a:lnTo>
                    <a:pt x="190223" y="247616"/>
                  </a:lnTo>
                  <a:lnTo>
                    <a:pt x="137872" y="294851"/>
                  </a:lnTo>
                  <a:lnTo>
                    <a:pt x="93735" y="348028"/>
                  </a:lnTo>
                  <a:lnTo>
                    <a:pt x="56811" y="403593"/>
                  </a:lnTo>
                  <a:lnTo>
                    <a:pt x="28157" y="458459"/>
                  </a:lnTo>
                  <a:lnTo>
                    <a:pt x="6172" y="520728"/>
                  </a:lnTo>
                  <a:lnTo>
                    <a:pt x="0" y="575703"/>
                  </a:lnTo>
                  <a:lnTo>
                    <a:pt x="1901" y="628503"/>
                  </a:lnTo>
                  <a:lnTo>
                    <a:pt x="17648" y="691040"/>
                  </a:lnTo>
                  <a:lnTo>
                    <a:pt x="48289" y="746892"/>
                  </a:lnTo>
                  <a:lnTo>
                    <a:pt x="94251" y="799957"/>
                  </a:lnTo>
                  <a:lnTo>
                    <a:pt x="147183" y="844250"/>
                  </a:lnTo>
                  <a:lnTo>
                    <a:pt x="199473" y="876565"/>
                  </a:lnTo>
                  <a:lnTo>
                    <a:pt x="254863" y="910807"/>
                  </a:lnTo>
                  <a:lnTo>
                    <a:pt x="312034" y="938932"/>
                  </a:lnTo>
                  <a:lnTo>
                    <a:pt x="361357" y="954134"/>
                  </a:lnTo>
                  <a:lnTo>
                    <a:pt x="413016" y="971766"/>
                  </a:lnTo>
                  <a:lnTo>
                    <a:pt x="466537" y="986090"/>
                  </a:lnTo>
                  <a:lnTo>
                    <a:pt x="526329" y="1004631"/>
                  </a:lnTo>
                  <a:lnTo>
                    <a:pt x="588498" y="1023773"/>
                  </a:lnTo>
                  <a:lnTo>
                    <a:pt x="651372" y="1037374"/>
                  </a:lnTo>
                  <a:lnTo>
                    <a:pt x="714455" y="1049983"/>
                  </a:lnTo>
                  <a:lnTo>
                    <a:pt x="777600" y="1065676"/>
                  </a:lnTo>
                  <a:lnTo>
                    <a:pt x="840764" y="1072536"/>
                  </a:lnTo>
                  <a:lnTo>
                    <a:pt x="882876" y="1078286"/>
                  </a:lnTo>
                  <a:lnTo>
                    <a:pt x="928109" y="1081622"/>
                  </a:lnTo>
                  <a:lnTo>
                    <a:pt x="974339" y="1083105"/>
                  </a:lnTo>
                  <a:lnTo>
                    <a:pt x="1018282" y="1083763"/>
                  </a:lnTo>
                  <a:lnTo>
                    <a:pt x="1061209" y="1084056"/>
                  </a:lnTo>
                  <a:lnTo>
                    <a:pt x="1103684" y="1084186"/>
                  </a:lnTo>
                  <a:lnTo>
                    <a:pt x="1167059" y="1084260"/>
                  </a:lnTo>
                  <a:lnTo>
                    <a:pt x="1230290" y="1083112"/>
                  </a:lnTo>
                  <a:lnTo>
                    <a:pt x="1293479" y="1077052"/>
                  </a:lnTo>
                  <a:lnTo>
                    <a:pt x="1356655" y="1073567"/>
                  </a:lnTo>
                  <a:lnTo>
                    <a:pt x="1418657" y="1065646"/>
                  </a:lnTo>
                  <a:lnTo>
                    <a:pt x="1475762" y="1054720"/>
                  </a:lnTo>
                  <a:lnTo>
                    <a:pt x="1535447" y="1038354"/>
                  </a:lnTo>
                  <a:lnTo>
                    <a:pt x="1590697" y="1023236"/>
                  </a:lnTo>
                  <a:lnTo>
                    <a:pt x="1644111" y="998740"/>
                  </a:lnTo>
                  <a:lnTo>
                    <a:pt x="1695813" y="976144"/>
                  </a:lnTo>
                  <a:lnTo>
                    <a:pt x="1755797" y="947548"/>
                  </a:lnTo>
                  <a:lnTo>
                    <a:pt x="1812706" y="913780"/>
                  </a:lnTo>
                  <a:lnTo>
                    <a:pt x="1871605" y="862922"/>
                  </a:lnTo>
                  <a:lnTo>
                    <a:pt x="1924189" y="799997"/>
                  </a:lnTo>
                  <a:lnTo>
                    <a:pt x="1947484" y="757903"/>
                  </a:lnTo>
                  <a:lnTo>
                    <a:pt x="1967010" y="702145"/>
                  </a:lnTo>
                  <a:lnTo>
                    <a:pt x="1975699" y="648497"/>
                  </a:lnTo>
                  <a:lnTo>
                    <a:pt x="1976246" y="594009"/>
                  </a:lnTo>
                  <a:lnTo>
                    <a:pt x="1966302" y="541998"/>
                  </a:lnTo>
                  <a:lnTo>
                    <a:pt x="1953363" y="499352"/>
                  </a:lnTo>
                  <a:lnTo>
                    <a:pt x="1922441" y="447912"/>
                  </a:lnTo>
                  <a:lnTo>
                    <a:pt x="1877405" y="387062"/>
                  </a:lnTo>
                  <a:lnTo>
                    <a:pt x="1819380" y="327316"/>
                  </a:lnTo>
                  <a:lnTo>
                    <a:pt x="1763351" y="284338"/>
                  </a:lnTo>
                  <a:lnTo>
                    <a:pt x="1701894" y="242053"/>
                  </a:lnTo>
                  <a:lnTo>
                    <a:pt x="1647683" y="210438"/>
                  </a:lnTo>
                  <a:lnTo>
                    <a:pt x="1587167" y="178844"/>
                  </a:lnTo>
                  <a:lnTo>
                    <a:pt x="1524782" y="152845"/>
                  </a:lnTo>
                  <a:lnTo>
                    <a:pt x="1461844" y="124734"/>
                  </a:lnTo>
                  <a:lnTo>
                    <a:pt x="1413545" y="107610"/>
                  </a:lnTo>
                  <a:lnTo>
                    <a:pt x="1362054" y="93370"/>
                  </a:lnTo>
                  <a:lnTo>
                    <a:pt x="1311872" y="83142"/>
                  </a:lnTo>
                  <a:lnTo>
                    <a:pt x="1259154" y="74696"/>
                  </a:lnTo>
                  <a:lnTo>
                    <a:pt x="1204528" y="65873"/>
                  </a:lnTo>
                  <a:lnTo>
                    <a:pt x="1149054" y="54153"/>
                  </a:lnTo>
                  <a:lnTo>
                    <a:pt x="1090084" y="47384"/>
                  </a:lnTo>
                  <a:lnTo>
                    <a:pt x="1029950" y="44376"/>
                  </a:lnTo>
                  <a:lnTo>
                    <a:pt x="972028" y="43039"/>
                  </a:lnTo>
                  <a:lnTo>
                    <a:pt x="911970" y="42445"/>
                  </a:lnTo>
                  <a:lnTo>
                    <a:pt x="849013" y="42181"/>
                  </a:lnTo>
                  <a:lnTo>
                    <a:pt x="815846" y="42110"/>
                  </a:lnTo>
                  <a:lnTo>
                    <a:pt x="782037" y="42063"/>
                  </a:lnTo>
                  <a:lnTo>
                    <a:pt x="722635" y="45130"/>
                  </a:lnTo>
                  <a:lnTo>
                    <a:pt x="671277" y="49223"/>
                  </a:lnTo>
                  <a:lnTo>
                    <a:pt x="615329" y="51528"/>
                  </a:lnTo>
                  <a:lnTo>
                    <a:pt x="588077" y="52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47283" y="336911"/>
            <a:ext cx="3263999" cy="505245"/>
            <a:chOff x="4347283" y="336911"/>
            <a:chExt cx="3263999" cy="505245"/>
          </a:xfrm>
        </p:grpSpPr>
        <p:sp>
          <p:nvSpPr>
            <p:cNvPr id="22" name="Freeform 21"/>
            <p:cNvSpPr/>
            <p:nvPr/>
          </p:nvSpPr>
          <p:spPr>
            <a:xfrm>
              <a:off x="4347283" y="347440"/>
              <a:ext cx="264200" cy="284270"/>
            </a:xfrm>
            <a:custGeom>
              <a:avLst/>
              <a:gdLst/>
              <a:ahLst/>
              <a:cxnLst/>
              <a:rect l="0" t="0" r="0" b="0"/>
              <a:pathLst>
                <a:path w="264200" h="284270">
                  <a:moveTo>
                    <a:pt x="169442" y="0"/>
                  </a:moveTo>
                  <a:lnTo>
                    <a:pt x="150314" y="52705"/>
                  </a:lnTo>
                  <a:lnTo>
                    <a:pt x="131669" y="76188"/>
                  </a:lnTo>
                  <a:lnTo>
                    <a:pt x="75248" y="134615"/>
                  </a:lnTo>
                  <a:lnTo>
                    <a:pt x="16520" y="191461"/>
                  </a:lnTo>
                  <a:lnTo>
                    <a:pt x="0" y="221675"/>
                  </a:lnTo>
                  <a:lnTo>
                    <a:pt x="328" y="229672"/>
                  </a:lnTo>
                  <a:lnTo>
                    <a:pt x="4057" y="236173"/>
                  </a:lnTo>
                  <a:lnTo>
                    <a:pt x="10052" y="241676"/>
                  </a:lnTo>
                  <a:lnTo>
                    <a:pt x="29192" y="247792"/>
                  </a:lnTo>
                  <a:lnTo>
                    <a:pt x="85196" y="257307"/>
                  </a:lnTo>
                  <a:lnTo>
                    <a:pt x="144179" y="263216"/>
                  </a:lnTo>
                  <a:lnTo>
                    <a:pt x="200890" y="274435"/>
                  </a:lnTo>
                  <a:lnTo>
                    <a:pt x="26419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00911" y="526424"/>
              <a:ext cx="684354" cy="42115"/>
            </a:xfrm>
            <a:custGeom>
              <a:avLst/>
              <a:gdLst/>
              <a:ahLst/>
              <a:cxnLst/>
              <a:rect l="0" t="0" r="0" b="0"/>
              <a:pathLst>
                <a:path w="684354" h="42115">
                  <a:moveTo>
                    <a:pt x="0" y="0"/>
                  </a:moveTo>
                  <a:lnTo>
                    <a:pt x="58617" y="0"/>
                  </a:lnTo>
                  <a:lnTo>
                    <a:pt x="121197" y="1170"/>
                  </a:lnTo>
                  <a:lnTo>
                    <a:pt x="172521" y="7236"/>
                  </a:lnTo>
                  <a:lnTo>
                    <a:pt x="224773" y="9553"/>
                  </a:lnTo>
                  <a:lnTo>
                    <a:pt x="278470" y="11410"/>
                  </a:lnTo>
                  <a:lnTo>
                    <a:pt x="334804" y="18849"/>
                  </a:lnTo>
                  <a:lnTo>
                    <a:pt x="393298" y="28723"/>
                  </a:lnTo>
                  <a:lnTo>
                    <a:pt x="449546" y="30738"/>
                  </a:lnTo>
                  <a:lnTo>
                    <a:pt x="511835" y="34454"/>
                  </a:lnTo>
                  <a:lnTo>
                    <a:pt x="570455" y="39845"/>
                  </a:lnTo>
                  <a:lnTo>
                    <a:pt x="626039" y="41442"/>
                  </a:lnTo>
                  <a:lnTo>
                    <a:pt x="684353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81037" y="379025"/>
              <a:ext cx="30611" cy="379027"/>
            </a:xfrm>
            <a:custGeom>
              <a:avLst/>
              <a:gdLst/>
              <a:ahLst/>
              <a:cxnLst/>
              <a:rect l="0" t="0" r="0" b="0"/>
              <a:pathLst>
                <a:path w="30611" h="379027">
                  <a:moveTo>
                    <a:pt x="9553" y="0"/>
                  </a:moveTo>
                  <a:lnTo>
                    <a:pt x="2318" y="28726"/>
                  </a:lnTo>
                  <a:lnTo>
                    <a:pt x="0" y="77922"/>
                  </a:lnTo>
                  <a:lnTo>
                    <a:pt x="2337" y="141301"/>
                  </a:lnTo>
                  <a:lnTo>
                    <a:pt x="8128" y="199487"/>
                  </a:lnTo>
                  <a:lnTo>
                    <a:pt x="9131" y="250050"/>
                  </a:lnTo>
                  <a:lnTo>
                    <a:pt x="15017" y="302077"/>
                  </a:lnTo>
                  <a:lnTo>
                    <a:pt x="26317" y="358974"/>
                  </a:lnTo>
                  <a:lnTo>
                    <a:pt x="3061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69492" y="336911"/>
              <a:ext cx="379027" cy="73701"/>
            </a:xfrm>
            <a:custGeom>
              <a:avLst/>
              <a:gdLst/>
              <a:ahLst/>
              <a:cxnLst/>
              <a:rect l="0" t="0" r="0" b="0"/>
              <a:pathLst>
                <a:path w="379027" h="73701">
                  <a:moveTo>
                    <a:pt x="379026" y="0"/>
                  </a:moveTo>
                  <a:lnTo>
                    <a:pt x="320409" y="14655"/>
                  </a:lnTo>
                  <a:lnTo>
                    <a:pt x="265065" y="28198"/>
                  </a:lnTo>
                  <a:lnTo>
                    <a:pt x="216058" y="38641"/>
                  </a:lnTo>
                  <a:lnTo>
                    <a:pt x="164493" y="49144"/>
                  </a:lnTo>
                  <a:lnTo>
                    <a:pt x="113339" y="58495"/>
                  </a:lnTo>
                  <a:lnTo>
                    <a:pt x="53540" y="6536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16933" y="357968"/>
              <a:ext cx="189513" cy="442198"/>
            </a:xfrm>
            <a:custGeom>
              <a:avLst/>
              <a:gdLst/>
              <a:ahLst/>
              <a:cxnLst/>
              <a:rect l="0" t="0" r="0" b="0"/>
              <a:pathLst>
                <a:path w="189513" h="442198">
                  <a:moveTo>
                    <a:pt x="0" y="0"/>
                  </a:moveTo>
                  <a:lnTo>
                    <a:pt x="8333" y="37478"/>
                  </a:lnTo>
                  <a:lnTo>
                    <a:pt x="15683" y="88902"/>
                  </a:lnTo>
                  <a:lnTo>
                    <a:pt x="19464" y="141375"/>
                  </a:lnTo>
                  <a:lnTo>
                    <a:pt x="27977" y="200282"/>
                  </a:lnTo>
                  <a:lnTo>
                    <a:pt x="31686" y="254705"/>
                  </a:lnTo>
                  <a:lnTo>
                    <a:pt x="38504" y="308395"/>
                  </a:lnTo>
                  <a:lnTo>
                    <a:pt x="41044" y="360178"/>
                  </a:lnTo>
                  <a:lnTo>
                    <a:pt x="38782" y="417071"/>
                  </a:lnTo>
                  <a:lnTo>
                    <a:pt x="36383" y="428956"/>
                  </a:lnTo>
                  <a:lnTo>
                    <a:pt x="34784" y="432200"/>
                  </a:lnTo>
                  <a:lnTo>
                    <a:pt x="33718" y="429683"/>
                  </a:lnTo>
                  <a:lnTo>
                    <a:pt x="31772" y="366475"/>
                  </a:lnTo>
                  <a:lnTo>
                    <a:pt x="37211" y="317535"/>
                  </a:lnTo>
                  <a:lnTo>
                    <a:pt x="51839" y="284768"/>
                  </a:lnTo>
                  <a:lnTo>
                    <a:pt x="67493" y="269673"/>
                  </a:lnTo>
                  <a:lnTo>
                    <a:pt x="76581" y="264010"/>
                  </a:lnTo>
                  <a:lnTo>
                    <a:pt x="86149" y="263745"/>
                  </a:lnTo>
                  <a:lnTo>
                    <a:pt x="106138" y="272808"/>
                  </a:lnTo>
                  <a:lnTo>
                    <a:pt x="139162" y="299986"/>
                  </a:lnTo>
                  <a:lnTo>
                    <a:pt x="153876" y="318161"/>
                  </a:lnTo>
                  <a:lnTo>
                    <a:pt x="173981" y="372896"/>
                  </a:lnTo>
                  <a:lnTo>
                    <a:pt x="186098" y="416810"/>
                  </a:lnTo>
                  <a:lnTo>
                    <a:pt x="18951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59088" y="642238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9065" y="58617"/>
                  </a:lnTo>
                  <a:lnTo>
                    <a:pt x="18669" y="11833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48559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53844" y="576294"/>
              <a:ext cx="165844" cy="207333"/>
            </a:xfrm>
            <a:custGeom>
              <a:avLst/>
              <a:gdLst/>
              <a:ahLst/>
              <a:cxnLst/>
              <a:rect l="0" t="0" r="0" b="0"/>
              <a:pathLst>
                <a:path w="165844" h="207333">
                  <a:moveTo>
                    <a:pt x="94757" y="13301"/>
                  </a:moveTo>
                  <a:lnTo>
                    <a:pt x="83578" y="2123"/>
                  </a:lnTo>
                  <a:lnTo>
                    <a:pt x="76776" y="0"/>
                  </a:lnTo>
                  <a:lnTo>
                    <a:pt x="59859" y="761"/>
                  </a:lnTo>
                  <a:lnTo>
                    <a:pt x="43761" y="8118"/>
                  </a:lnTo>
                  <a:lnTo>
                    <a:pt x="36193" y="13355"/>
                  </a:lnTo>
                  <a:lnTo>
                    <a:pt x="24665" y="28533"/>
                  </a:lnTo>
                  <a:lnTo>
                    <a:pt x="19953" y="37494"/>
                  </a:lnTo>
                  <a:lnTo>
                    <a:pt x="17837" y="56809"/>
                  </a:lnTo>
                  <a:lnTo>
                    <a:pt x="18911" y="66873"/>
                  </a:lnTo>
                  <a:lnTo>
                    <a:pt x="23136" y="74752"/>
                  </a:lnTo>
                  <a:lnTo>
                    <a:pt x="37189" y="86626"/>
                  </a:lnTo>
                  <a:lnTo>
                    <a:pt x="93299" y="102333"/>
                  </a:lnTo>
                  <a:lnTo>
                    <a:pt x="154680" y="131732"/>
                  </a:lnTo>
                  <a:lnTo>
                    <a:pt x="162782" y="137878"/>
                  </a:lnTo>
                  <a:lnTo>
                    <a:pt x="165843" y="145486"/>
                  </a:lnTo>
                  <a:lnTo>
                    <a:pt x="165544" y="154067"/>
                  </a:lnTo>
                  <a:lnTo>
                    <a:pt x="153945" y="182911"/>
                  </a:lnTo>
                  <a:lnTo>
                    <a:pt x="148254" y="193055"/>
                  </a:lnTo>
                  <a:lnTo>
                    <a:pt x="139780" y="199818"/>
                  </a:lnTo>
                  <a:lnTo>
                    <a:pt x="117886" y="207332"/>
                  </a:lnTo>
                  <a:lnTo>
                    <a:pt x="79253" y="205973"/>
                  </a:lnTo>
                  <a:lnTo>
                    <a:pt x="24908" y="191777"/>
                  </a:lnTo>
                  <a:lnTo>
                    <a:pt x="0" y="181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22342" y="621181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3119" y="42692"/>
                  </a:lnTo>
                  <a:lnTo>
                    <a:pt x="9553" y="103238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11813" y="505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40893" y="594535"/>
              <a:ext cx="165844" cy="226688"/>
            </a:xfrm>
            <a:custGeom>
              <a:avLst/>
              <a:gdLst/>
              <a:ahLst/>
              <a:cxnLst/>
              <a:rect l="0" t="0" r="0" b="0"/>
              <a:pathLst>
                <a:path w="165844" h="226688">
                  <a:moveTo>
                    <a:pt x="113076" y="5589"/>
                  </a:moveTo>
                  <a:lnTo>
                    <a:pt x="96308" y="0"/>
                  </a:lnTo>
                  <a:lnTo>
                    <a:pt x="63524" y="2113"/>
                  </a:lnTo>
                  <a:lnTo>
                    <a:pt x="20099" y="14478"/>
                  </a:lnTo>
                  <a:lnTo>
                    <a:pt x="3123" y="25527"/>
                  </a:lnTo>
                  <a:lnTo>
                    <a:pt x="0" y="32919"/>
                  </a:lnTo>
                  <a:lnTo>
                    <a:pt x="257" y="41356"/>
                  </a:lnTo>
                  <a:lnTo>
                    <a:pt x="2768" y="50491"/>
                  </a:lnTo>
                  <a:lnTo>
                    <a:pt x="9122" y="57750"/>
                  </a:lnTo>
                  <a:lnTo>
                    <a:pt x="65967" y="87399"/>
                  </a:lnTo>
                  <a:lnTo>
                    <a:pt x="122946" y="113213"/>
                  </a:lnTo>
                  <a:lnTo>
                    <a:pt x="159999" y="139412"/>
                  </a:lnTo>
                  <a:lnTo>
                    <a:pt x="164245" y="147447"/>
                  </a:lnTo>
                  <a:lnTo>
                    <a:pt x="165843" y="165733"/>
                  </a:lnTo>
                  <a:lnTo>
                    <a:pt x="162292" y="174353"/>
                  </a:lnTo>
                  <a:lnTo>
                    <a:pt x="148987" y="190169"/>
                  </a:lnTo>
                  <a:lnTo>
                    <a:pt x="102755" y="215047"/>
                  </a:lnTo>
                  <a:lnTo>
                    <a:pt x="92018" y="226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50163" y="544318"/>
              <a:ext cx="156532" cy="262110"/>
            </a:xfrm>
            <a:custGeom>
              <a:avLst/>
              <a:gdLst/>
              <a:ahLst/>
              <a:cxnLst/>
              <a:rect l="0" t="0" r="0" b="0"/>
              <a:pathLst>
                <a:path w="156532" h="262110">
                  <a:moveTo>
                    <a:pt x="135474" y="87391"/>
                  </a:moveTo>
                  <a:lnTo>
                    <a:pt x="115231" y="43429"/>
                  </a:lnTo>
                  <a:lnTo>
                    <a:pt x="96071" y="18733"/>
                  </a:lnTo>
                  <a:lnTo>
                    <a:pt x="69987" y="2187"/>
                  </a:lnTo>
                  <a:lnTo>
                    <a:pt x="50217" y="0"/>
                  </a:lnTo>
                  <a:lnTo>
                    <a:pt x="40031" y="1055"/>
                  </a:lnTo>
                  <a:lnTo>
                    <a:pt x="22475" y="11585"/>
                  </a:lnTo>
                  <a:lnTo>
                    <a:pt x="14518" y="19306"/>
                  </a:lnTo>
                  <a:lnTo>
                    <a:pt x="5676" y="40364"/>
                  </a:lnTo>
                  <a:lnTo>
                    <a:pt x="0" y="92010"/>
                  </a:lnTo>
                  <a:lnTo>
                    <a:pt x="49" y="147272"/>
                  </a:lnTo>
                  <a:lnTo>
                    <a:pt x="8261" y="186892"/>
                  </a:lnTo>
                  <a:lnTo>
                    <a:pt x="31404" y="222426"/>
                  </a:lnTo>
                  <a:lnTo>
                    <a:pt x="64094" y="251975"/>
                  </a:lnTo>
                  <a:lnTo>
                    <a:pt x="86982" y="259976"/>
                  </a:lnTo>
                  <a:lnTo>
                    <a:pt x="99636" y="262109"/>
                  </a:lnTo>
                  <a:lnTo>
                    <a:pt x="119937" y="258240"/>
                  </a:lnTo>
                  <a:lnTo>
                    <a:pt x="156531" y="234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09003" y="599912"/>
              <a:ext cx="197733" cy="189206"/>
            </a:xfrm>
            <a:custGeom>
              <a:avLst/>
              <a:gdLst/>
              <a:ahLst/>
              <a:cxnLst/>
              <a:rect l="0" t="0" r="0" b="0"/>
              <a:pathLst>
                <a:path w="197733" h="189206">
                  <a:moveTo>
                    <a:pt x="124033" y="105497"/>
                  </a:moveTo>
                  <a:lnTo>
                    <a:pt x="129623" y="88729"/>
                  </a:lnTo>
                  <a:lnTo>
                    <a:pt x="129247" y="71138"/>
                  </a:lnTo>
                  <a:lnTo>
                    <a:pt x="124011" y="51622"/>
                  </a:lnTo>
                  <a:lnTo>
                    <a:pt x="113885" y="31250"/>
                  </a:lnTo>
                  <a:lnTo>
                    <a:pt x="89441" y="5639"/>
                  </a:lnTo>
                  <a:lnTo>
                    <a:pt x="79914" y="1490"/>
                  </a:lnTo>
                  <a:lnTo>
                    <a:pt x="59971" y="0"/>
                  </a:lnTo>
                  <a:lnTo>
                    <a:pt x="42529" y="6357"/>
                  </a:lnTo>
                  <a:lnTo>
                    <a:pt x="34602" y="11328"/>
                  </a:lnTo>
                  <a:lnTo>
                    <a:pt x="22675" y="26209"/>
                  </a:lnTo>
                  <a:lnTo>
                    <a:pt x="5485" y="64359"/>
                  </a:lnTo>
                  <a:lnTo>
                    <a:pt x="0" y="106436"/>
                  </a:lnTo>
                  <a:lnTo>
                    <a:pt x="3964" y="150359"/>
                  </a:lnTo>
                  <a:lnTo>
                    <a:pt x="12568" y="172619"/>
                  </a:lnTo>
                  <a:lnTo>
                    <a:pt x="18137" y="181830"/>
                  </a:lnTo>
                  <a:lnTo>
                    <a:pt x="25360" y="186801"/>
                  </a:lnTo>
                  <a:lnTo>
                    <a:pt x="42743" y="189205"/>
                  </a:lnTo>
                  <a:lnTo>
                    <a:pt x="59049" y="183255"/>
                  </a:lnTo>
                  <a:lnTo>
                    <a:pt x="66672" y="178393"/>
                  </a:lnTo>
                  <a:lnTo>
                    <a:pt x="78262" y="163631"/>
                  </a:lnTo>
                  <a:lnTo>
                    <a:pt x="95235" y="119970"/>
                  </a:lnTo>
                  <a:lnTo>
                    <a:pt x="100155" y="115145"/>
                  </a:lnTo>
                  <a:lnTo>
                    <a:pt x="105775" y="115439"/>
                  </a:lnTo>
                  <a:lnTo>
                    <a:pt x="118257" y="125123"/>
                  </a:lnTo>
                  <a:lnTo>
                    <a:pt x="131605" y="141126"/>
                  </a:lnTo>
                  <a:lnTo>
                    <a:pt x="151575" y="150578"/>
                  </a:lnTo>
                  <a:lnTo>
                    <a:pt x="172539" y="153609"/>
                  </a:lnTo>
                  <a:lnTo>
                    <a:pt x="197732" y="147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11675" y="400082"/>
              <a:ext cx="47704" cy="410613"/>
            </a:xfrm>
            <a:custGeom>
              <a:avLst/>
              <a:gdLst/>
              <a:ahLst/>
              <a:cxnLst/>
              <a:rect l="0" t="0" r="0" b="0"/>
              <a:pathLst>
                <a:path w="47704" h="410613">
                  <a:moveTo>
                    <a:pt x="5589" y="0"/>
                  </a:moveTo>
                  <a:lnTo>
                    <a:pt x="0" y="16768"/>
                  </a:lnTo>
                  <a:lnTo>
                    <a:pt x="4442" y="73026"/>
                  </a:lnTo>
                  <a:lnTo>
                    <a:pt x="13308" y="132642"/>
                  </a:lnTo>
                  <a:lnTo>
                    <a:pt x="26784" y="195957"/>
                  </a:lnTo>
                  <a:lnTo>
                    <a:pt x="34095" y="254594"/>
                  </a:lnTo>
                  <a:lnTo>
                    <a:pt x="36262" y="310182"/>
                  </a:lnTo>
                  <a:lnTo>
                    <a:pt x="42583" y="365297"/>
                  </a:lnTo>
                  <a:lnTo>
                    <a:pt x="47703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37540" y="400082"/>
              <a:ext cx="48181" cy="421141"/>
            </a:xfrm>
            <a:custGeom>
              <a:avLst/>
              <a:gdLst/>
              <a:ahLst/>
              <a:cxnLst/>
              <a:rect l="0" t="0" r="0" b="0"/>
              <a:pathLst>
                <a:path w="48181" h="421141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8728" y="132906"/>
                  </a:lnTo>
                  <a:lnTo>
                    <a:pt x="20630" y="195099"/>
                  </a:lnTo>
                  <a:lnTo>
                    <a:pt x="25199" y="246931"/>
                  </a:lnTo>
                  <a:lnTo>
                    <a:pt x="32142" y="301152"/>
                  </a:lnTo>
                  <a:lnTo>
                    <a:pt x="41608" y="354263"/>
                  </a:lnTo>
                  <a:lnTo>
                    <a:pt x="45259" y="383228"/>
                  </a:lnTo>
                  <a:lnTo>
                    <a:pt x="4818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17306" y="622620"/>
              <a:ext cx="151281" cy="177546"/>
            </a:xfrm>
            <a:custGeom>
              <a:avLst/>
              <a:gdLst/>
              <a:ahLst/>
              <a:cxnLst/>
              <a:rect l="0" t="0" r="0" b="0"/>
              <a:pathLst>
                <a:path w="151281" h="177546">
                  <a:moveTo>
                    <a:pt x="0" y="145960"/>
                  </a:moveTo>
                  <a:lnTo>
                    <a:pt x="11178" y="129192"/>
                  </a:lnTo>
                  <a:lnTo>
                    <a:pt x="26025" y="117840"/>
                  </a:lnTo>
                  <a:lnTo>
                    <a:pt x="87783" y="85288"/>
                  </a:lnTo>
                  <a:lnTo>
                    <a:pt x="135493" y="69245"/>
                  </a:lnTo>
                  <a:lnTo>
                    <a:pt x="142971" y="62061"/>
                  </a:lnTo>
                  <a:lnTo>
                    <a:pt x="151280" y="41601"/>
                  </a:lnTo>
                  <a:lnTo>
                    <a:pt x="149987" y="31934"/>
                  </a:lnTo>
                  <a:lnTo>
                    <a:pt x="139190" y="14953"/>
                  </a:lnTo>
                  <a:lnTo>
                    <a:pt x="119574" y="5846"/>
                  </a:lnTo>
                  <a:lnTo>
                    <a:pt x="68853" y="0"/>
                  </a:lnTo>
                  <a:lnTo>
                    <a:pt x="47759" y="5440"/>
                  </a:lnTo>
                  <a:lnTo>
                    <a:pt x="38858" y="10166"/>
                  </a:lnTo>
                  <a:lnTo>
                    <a:pt x="25848" y="24775"/>
                  </a:lnTo>
                  <a:lnTo>
                    <a:pt x="17336" y="44137"/>
                  </a:lnTo>
                  <a:lnTo>
                    <a:pt x="13554" y="68340"/>
                  </a:lnTo>
                  <a:lnTo>
                    <a:pt x="18112" y="91575"/>
                  </a:lnTo>
                  <a:lnTo>
                    <a:pt x="40102" y="135087"/>
                  </a:lnTo>
                  <a:lnTo>
                    <a:pt x="56428" y="150096"/>
                  </a:lnTo>
                  <a:lnTo>
                    <a:pt x="95504" y="169264"/>
                  </a:lnTo>
                  <a:lnTo>
                    <a:pt x="147398" y="177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76512" y="362972"/>
              <a:ext cx="134770" cy="479184"/>
            </a:xfrm>
            <a:custGeom>
              <a:avLst/>
              <a:gdLst/>
              <a:ahLst/>
              <a:cxnLst/>
              <a:rect l="0" t="0" r="0" b="0"/>
              <a:pathLst>
                <a:path w="134770" h="479184">
                  <a:moveTo>
                    <a:pt x="114534" y="374022"/>
                  </a:moveTo>
                  <a:lnTo>
                    <a:pt x="125713" y="362844"/>
                  </a:lnTo>
                  <a:lnTo>
                    <a:pt x="127836" y="356042"/>
                  </a:lnTo>
                  <a:lnTo>
                    <a:pt x="127075" y="339125"/>
                  </a:lnTo>
                  <a:lnTo>
                    <a:pt x="114481" y="309870"/>
                  </a:lnTo>
                  <a:lnTo>
                    <a:pt x="99303" y="295597"/>
                  </a:lnTo>
                  <a:lnTo>
                    <a:pt x="90342" y="290153"/>
                  </a:lnTo>
                  <a:lnTo>
                    <a:pt x="71027" y="287224"/>
                  </a:lnTo>
                  <a:lnTo>
                    <a:pt x="60963" y="288081"/>
                  </a:lnTo>
                  <a:lnTo>
                    <a:pt x="43542" y="295272"/>
                  </a:lnTo>
                  <a:lnTo>
                    <a:pt x="28000" y="307437"/>
                  </a:lnTo>
                  <a:lnTo>
                    <a:pt x="13294" y="324542"/>
                  </a:lnTo>
                  <a:lnTo>
                    <a:pt x="5198" y="346962"/>
                  </a:lnTo>
                  <a:lnTo>
                    <a:pt x="0" y="405072"/>
                  </a:lnTo>
                  <a:lnTo>
                    <a:pt x="4690" y="444443"/>
                  </a:lnTo>
                  <a:lnTo>
                    <a:pt x="16581" y="464202"/>
                  </a:lnTo>
                  <a:lnTo>
                    <a:pt x="24666" y="472747"/>
                  </a:lnTo>
                  <a:lnTo>
                    <a:pt x="34734" y="477273"/>
                  </a:lnTo>
                  <a:lnTo>
                    <a:pt x="58401" y="479183"/>
                  </a:lnTo>
                  <a:lnTo>
                    <a:pt x="78278" y="473013"/>
                  </a:lnTo>
                  <a:lnTo>
                    <a:pt x="86854" y="468092"/>
                  </a:lnTo>
                  <a:lnTo>
                    <a:pt x="110102" y="438810"/>
                  </a:lnTo>
                  <a:lnTo>
                    <a:pt x="126220" y="389319"/>
                  </a:lnTo>
                  <a:lnTo>
                    <a:pt x="132815" y="330202"/>
                  </a:lnTo>
                  <a:lnTo>
                    <a:pt x="134769" y="268232"/>
                  </a:lnTo>
                  <a:lnTo>
                    <a:pt x="129759" y="205417"/>
                  </a:lnTo>
                  <a:lnTo>
                    <a:pt x="120865" y="142351"/>
                  </a:lnTo>
                  <a:lnTo>
                    <a:pt x="107380" y="83375"/>
                  </a:lnTo>
                  <a:lnTo>
                    <a:pt x="84361" y="27128"/>
                  </a:lnTo>
                  <a:lnTo>
                    <a:pt x="64780" y="748"/>
                  </a:lnTo>
                  <a:lnTo>
                    <a:pt x="59138" y="0"/>
                  </a:lnTo>
                  <a:lnTo>
                    <a:pt x="54207" y="4182"/>
                  </a:lnTo>
                  <a:lnTo>
                    <a:pt x="49750" y="11648"/>
                  </a:lnTo>
                  <a:lnTo>
                    <a:pt x="42596" y="66829"/>
                  </a:lnTo>
                  <a:lnTo>
                    <a:pt x="42526" y="125075"/>
                  </a:lnTo>
                  <a:lnTo>
                    <a:pt x="46656" y="170182"/>
                  </a:lnTo>
                  <a:lnTo>
                    <a:pt x="49272" y="217526"/>
                  </a:lnTo>
                  <a:lnTo>
                    <a:pt x="53864" y="277740"/>
                  </a:lnTo>
                  <a:lnTo>
                    <a:pt x="65895" y="335116"/>
                  </a:lnTo>
                  <a:lnTo>
                    <a:pt x="79894" y="393090"/>
                  </a:lnTo>
                  <a:lnTo>
                    <a:pt x="82949" y="4056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950035" y="431668"/>
            <a:ext cx="2157324" cy="638225"/>
            <a:chOff x="7950035" y="431668"/>
            <a:chExt cx="2157324" cy="638225"/>
          </a:xfrm>
        </p:grpSpPr>
        <p:sp>
          <p:nvSpPr>
            <p:cNvPr id="40" name="Freeform 39"/>
            <p:cNvSpPr/>
            <p:nvPr/>
          </p:nvSpPr>
          <p:spPr>
            <a:xfrm>
              <a:off x="7950035" y="599279"/>
              <a:ext cx="188494" cy="221402"/>
            </a:xfrm>
            <a:custGeom>
              <a:avLst/>
              <a:gdLst/>
              <a:ahLst/>
              <a:cxnLst/>
              <a:rect l="0" t="0" r="0" b="0"/>
              <a:pathLst>
                <a:path w="188494" h="221402">
                  <a:moveTo>
                    <a:pt x="114794" y="95601"/>
                  </a:moveTo>
                  <a:lnTo>
                    <a:pt x="95666" y="41726"/>
                  </a:lnTo>
                  <a:lnTo>
                    <a:pt x="84456" y="21354"/>
                  </a:lnTo>
                  <a:lnTo>
                    <a:pt x="68555" y="6841"/>
                  </a:lnTo>
                  <a:lnTo>
                    <a:pt x="59401" y="1332"/>
                  </a:lnTo>
                  <a:lnTo>
                    <a:pt x="50960" y="0"/>
                  </a:lnTo>
                  <a:lnTo>
                    <a:pt x="42992" y="1452"/>
                  </a:lnTo>
                  <a:lnTo>
                    <a:pt x="35341" y="4759"/>
                  </a:lnTo>
                  <a:lnTo>
                    <a:pt x="23720" y="17792"/>
                  </a:lnTo>
                  <a:lnTo>
                    <a:pt x="6726" y="54755"/>
                  </a:lnTo>
                  <a:lnTo>
                    <a:pt x="0" y="117750"/>
                  </a:lnTo>
                  <a:lnTo>
                    <a:pt x="2402" y="155976"/>
                  </a:lnTo>
                  <a:lnTo>
                    <a:pt x="13643" y="189529"/>
                  </a:lnTo>
                  <a:lnTo>
                    <a:pt x="19283" y="200334"/>
                  </a:lnTo>
                  <a:lnTo>
                    <a:pt x="34910" y="215459"/>
                  </a:lnTo>
                  <a:lnTo>
                    <a:pt x="43991" y="221130"/>
                  </a:lnTo>
                  <a:lnTo>
                    <a:pt x="52384" y="221401"/>
                  </a:lnTo>
                  <a:lnTo>
                    <a:pt x="60319" y="218072"/>
                  </a:lnTo>
                  <a:lnTo>
                    <a:pt x="67949" y="212344"/>
                  </a:lnTo>
                  <a:lnTo>
                    <a:pt x="76427" y="190381"/>
                  </a:lnTo>
                  <a:lnTo>
                    <a:pt x="81869" y="134210"/>
                  </a:lnTo>
                  <a:lnTo>
                    <a:pt x="81774" y="86244"/>
                  </a:lnTo>
                  <a:lnTo>
                    <a:pt x="79913" y="85853"/>
                  </a:lnTo>
                  <a:lnTo>
                    <a:pt x="77502" y="89103"/>
                  </a:lnTo>
                  <a:lnTo>
                    <a:pt x="78234" y="94778"/>
                  </a:lnTo>
                  <a:lnTo>
                    <a:pt x="102412" y="138993"/>
                  </a:lnTo>
                  <a:lnTo>
                    <a:pt x="143015" y="186344"/>
                  </a:lnTo>
                  <a:lnTo>
                    <a:pt x="188493" y="211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64870" y="645984"/>
              <a:ext cx="252685" cy="196296"/>
            </a:xfrm>
            <a:custGeom>
              <a:avLst/>
              <a:gdLst/>
              <a:ahLst/>
              <a:cxnLst/>
              <a:rect l="0" t="0" r="0" b="0"/>
              <a:pathLst>
                <a:path w="252685" h="196296">
                  <a:moveTo>
                    <a:pt x="0" y="17311"/>
                  </a:moveTo>
                  <a:lnTo>
                    <a:pt x="14654" y="72452"/>
                  </a:lnTo>
                  <a:lnTo>
                    <a:pt x="29367" y="128245"/>
                  </a:lnTo>
                  <a:lnTo>
                    <a:pt x="40738" y="152013"/>
                  </a:lnTo>
                  <a:lnTo>
                    <a:pt x="43536" y="155075"/>
                  </a:lnTo>
                  <a:lnTo>
                    <a:pt x="44232" y="152438"/>
                  </a:lnTo>
                  <a:lnTo>
                    <a:pt x="39181" y="89009"/>
                  </a:lnTo>
                  <a:lnTo>
                    <a:pt x="33086" y="34463"/>
                  </a:lnTo>
                  <a:lnTo>
                    <a:pt x="38492" y="12846"/>
                  </a:lnTo>
                  <a:lnTo>
                    <a:pt x="43208" y="3806"/>
                  </a:lnTo>
                  <a:lnTo>
                    <a:pt x="48693" y="119"/>
                  </a:lnTo>
                  <a:lnTo>
                    <a:pt x="54688" y="0"/>
                  </a:lnTo>
                  <a:lnTo>
                    <a:pt x="61025" y="2261"/>
                  </a:lnTo>
                  <a:lnTo>
                    <a:pt x="86712" y="22210"/>
                  </a:lnTo>
                  <a:lnTo>
                    <a:pt x="100150" y="43665"/>
                  </a:lnTo>
                  <a:lnTo>
                    <a:pt x="129392" y="100850"/>
                  </a:lnTo>
                  <a:lnTo>
                    <a:pt x="138616" y="122290"/>
                  </a:lnTo>
                  <a:lnTo>
                    <a:pt x="141544" y="124731"/>
                  </a:lnTo>
                  <a:lnTo>
                    <a:pt x="143495" y="121680"/>
                  </a:lnTo>
                  <a:lnTo>
                    <a:pt x="144797" y="114966"/>
                  </a:lnTo>
                  <a:lnTo>
                    <a:pt x="141843" y="60615"/>
                  </a:lnTo>
                  <a:lnTo>
                    <a:pt x="151890" y="17546"/>
                  </a:lnTo>
                  <a:lnTo>
                    <a:pt x="157412" y="11618"/>
                  </a:lnTo>
                  <a:lnTo>
                    <a:pt x="164603" y="8837"/>
                  </a:lnTo>
                  <a:lnTo>
                    <a:pt x="172907" y="8152"/>
                  </a:lnTo>
                  <a:lnTo>
                    <a:pt x="179613" y="11205"/>
                  </a:lnTo>
                  <a:lnTo>
                    <a:pt x="190182" y="23956"/>
                  </a:lnTo>
                  <a:lnTo>
                    <a:pt x="221649" y="85401"/>
                  </a:lnTo>
                  <a:lnTo>
                    <a:pt x="243695" y="140465"/>
                  </a:lnTo>
                  <a:lnTo>
                    <a:pt x="252684" y="196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59669" y="631709"/>
              <a:ext cx="115556" cy="214576"/>
            </a:xfrm>
            <a:custGeom>
              <a:avLst/>
              <a:gdLst/>
              <a:ahLst/>
              <a:cxnLst/>
              <a:rect l="0" t="0" r="0" b="0"/>
              <a:pathLst>
                <a:path w="115556" h="214576">
                  <a:moveTo>
                    <a:pt x="0" y="52643"/>
                  </a:moveTo>
                  <a:lnTo>
                    <a:pt x="3119" y="109907"/>
                  </a:lnTo>
                  <a:lnTo>
                    <a:pt x="14653" y="165210"/>
                  </a:lnTo>
                  <a:lnTo>
                    <a:pt x="30337" y="199080"/>
                  </a:lnTo>
                  <a:lnTo>
                    <a:pt x="38942" y="206420"/>
                  </a:lnTo>
                  <a:lnTo>
                    <a:pt x="60980" y="214575"/>
                  </a:lnTo>
                  <a:lnTo>
                    <a:pt x="71069" y="214410"/>
                  </a:lnTo>
                  <a:lnTo>
                    <a:pt x="88518" y="207987"/>
                  </a:lnTo>
                  <a:lnTo>
                    <a:pt x="100952" y="194215"/>
                  </a:lnTo>
                  <a:lnTo>
                    <a:pt x="109208" y="175225"/>
                  </a:lnTo>
                  <a:lnTo>
                    <a:pt x="114508" y="124906"/>
                  </a:lnTo>
                  <a:lnTo>
                    <a:pt x="115555" y="64317"/>
                  </a:lnTo>
                  <a:lnTo>
                    <a:pt x="107446" y="1089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28124" y="442196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8334" y="181759"/>
                  </a:lnTo>
                  <a:lnTo>
                    <a:pt x="12998" y="235569"/>
                  </a:lnTo>
                  <a:lnTo>
                    <a:pt x="18669" y="292847"/>
                  </a:lnTo>
                  <a:lnTo>
                    <a:pt x="26175" y="353424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36702" y="452725"/>
              <a:ext cx="38822" cy="400084"/>
            </a:xfrm>
            <a:custGeom>
              <a:avLst/>
              <a:gdLst/>
              <a:ahLst/>
              <a:cxnLst/>
              <a:rect l="0" t="0" r="0" b="0"/>
              <a:pathLst>
                <a:path w="38822" h="400084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1" y="150386"/>
                  </a:lnTo>
                  <a:lnTo>
                    <a:pt x="8142" y="213023"/>
                  </a:lnTo>
                  <a:lnTo>
                    <a:pt x="18636" y="270976"/>
                  </a:lnTo>
                  <a:lnTo>
                    <a:pt x="28552" y="322445"/>
                  </a:lnTo>
                  <a:lnTo>
                    <a:pt x="35778" y="364211"/>
                  </a:lnTo>
                  <a:lnTo>
                    <a:pt x="3882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91295" y="610652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0134" y="11453"/>
                  </a:lnTo>
                  <a:lnTo>
                    <a:pt x="34832" y="247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49223" y="747523"/>
              <a:ext cx="42115" cy="136871"/>
            </a:xfrm>
            <a:custGeom>
              <a:avLst/>
              <a:gdLst/>
              <a:ahLst/>
              <a:cxnLst/>
              <a:rect l="0" t="0" r="0" b="0"/>
              <a:pathLst>
                <a:path w="42115" h="136871">
                  <a:moveTo>
                    <a:pt x="0" y="0"/>
                  </a:moveTo>
                  <a:lnTo>
                    <a:pt x="15641" y="27556"/>
                  </a:lnTo>
                  <a:lnTo>
                    <a:pt x="28089" y="83779"/>
                  </a:lnTo>
                  <a:lnTo>
                    <a:pt x="33669" y="116850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70280" y="5895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75565" y="708596"/>
              <a:ext cx="102479" cy="361297"/>
            </a:xfrm>
            <a:custGeom>
              <a:avLst/>
              <a:gdLst/>
              <a:ahLst/>
              <a:cxnLst/>
              <a:rect l="0" t="0" r="0" b="0"/>
              <a:pathLst>
                <a:path w="102479" h="361297">
                  <a:moveTo>
                    <a:pt x="0" y="91569"/>
                  </a:moveTo>
                  <a:lnTo>
                    <a:pt x="16788" y="147784"/>
                  </a:lnTo>
                  <a:lnTo>
                    <a:pt x="23333" y="203236"/>
                  </a:lnTo>
                  <a:lnTo>
                    <a:pt x="29955" y="265445"/>
                  </a:lnTo>
                  <a:lnTo>
                    <a:pt x="38499" y="328513"/>
                  </a:lnTo>
                  <a:lnTo>
                    <a:pt x="40508" y="357535"/>
                  </a:lnTo>
                  <a:lnTo>
                    <a:pt x="39873" y="361296"/>
                  </a:lnTo>
                  <a:lnTo>
                    <a:pt x="33391" y="338645"/>
                  </a:lnTo>
                  <a:lnTo>
                    <a:pt x="20720" y="284827"/>
                  </a:lnTo>
                  <a:lnTo>
                    <a:pt x="12541" y="234119"/>
                  </a:lnTo>
                  <a:lnTo>
                    <a:pt x="5535" y="181769"/>
                  </a:lnTo>
                  <a:lnTo>
                    <a:pt x="1640" y="121805"/>
                  </a:lnTo>
                  <a:lnTo>
                    <a:pt x="6075" y="70762"/>
                  </a:lnTo>
                  <a:lnTo>
                    <a:pt x="19224" y="21169"/>
                  </a:lnTo>
                  <a:lnTo>
                    <a:pt x="30381" y="3348"/>
                  </a:lnTo>
                  <a:lnTo>
                    <a:pt x="37801" y="0"/>
                  </a:lnTo>
                  <a:lnTo>
                    <a:pt x="46258" y="107"/>
                  </a:lnTo>
                  <a:lnTo>
                    <a:pt x="55405" y="2519"/>
                  </a:lnTo>
                  <a:lnTo>
                    <a:pt x="71808" y="14557"/>
                  </a:lnTo>
                  <a:lnTo>
                    <a:pt x="85727" y="31605"/>
                  </a:lnTo>
                  <a:lnTo>
                    <a:pt x="95813" y="50881"/>
                  </a:lnTo>
                  <a:lnTo>
                    <a:pt x="102478" y="87052"/>
                  </a:lnTo>
                  <a:lnTo>
                    <a:pt x="97799" y="110619"/>
                  </a:lnTo>
                  <a:lnTo>
                    <a:pt x="93275" y="121816"/>
                  </a:lnTo>
                  <a:lnTo>
                    <a:pt x="86750" y="129282"/>
                  </a:lnTo>
                  <a:lnTo>
                    <a:pt x="52642" y="144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217374" y="431668"/>
              <a:ext cx="68761" cy="473783"/>
            </a:xfrm>
            <a:custGeom>
              <a:avLst/>
              <a:gdLst/>
              <a:ahLst/>
              <a:cxnLst/>
              <a:rect l="0" t="0" r="0" b="0"/>
              <a:pathLst>
                <a:path w="68761" h="473783">
                  <a:moveTo>
                    <a:pt x="5590" y="0"/>
                  </a:moveTo>
                  <a:lnTo>
                    <a:pt x="0" y="58617"/>
                  </a:lnTo>
                  <a:lnTo>
                    <a:pt x="3273" y="112791"/>
                  </a:lnTo>
                  <a:lnTo>
                    <a:pt x="8252" y="171672"/>
                  </a:lnTo>
                  <a:lnTo>
                    <a:pt x="16907" y="222051"/>
                  </a:lnTo>
                  <a:lnTo>
                    <a:pt x="26881" y="270904"/>
                  </a:lnTo>
                  <a:lnTo>
                    <a:pt x="37244" y="321253"/>
                  </a:lnTo>
                  <a:lnTo>
                    <a:pt x="51226" y="384382"/>
                  </a:lnTo>
                  <a:lnTo>
                    <a:pt x="60429" y="446729"/>
                  </a:lnTo>
                  <a:lnTo>
                    <a:pt x="6876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338777" y="76858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28249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11509" y="732869"/>
              <a:ext cx="95725" cy="204168"/>
            </a:xfrm>
            <a:custGeom>
              <a:avLst/>
              <a:gdLst/>
              <a:ahLst/>
              <a:cxnLst/>
              <a:rect l="0" t="0" r="0" b="0"/>
              <a:pathLst>
                <a:path w="95725" h="204168">
                  <a:moveTo>
                    <a:pt x="95724" y="14654"/>
                  </a:moveTo>
                  <a:lnTo>
                    <a:pt x="51761" y="0"/>
                  </a:lnTo>
                  <a:lnTo>
                    <a:pt x="43019" y="205"/>
                  </a:lnTo>
                  <a:lnTo>
                    <a:pt x="27066" y="6672"/>
                  </a:lnTo>
                  <a:lnTo>
                    <a:pt x="4930" y="34646"/>
                  </a:lnTo>
                  <a:lnTo>
                    <a:pt x="0" y="59414"/>
                  </a:lnTo>
                  <a:lnTo>
                    <a:pt x="6366" y="113443"/>
                  </a:lnTo>
                  <a:lnTo>
                    <a:pt x="21154" y="149600"/>
                  </a:lnTo>
                  <a:lnTo>
                    <a:pt x="64138" y="204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527524" y="769832"/>
              <a:ext cx="158695" cy="130377"/>
            </a:xfrm>
            <a:custGeom>
              <a:avLst/>
              <a:gdLst/>
              <a:ahLst/>
              <a:cxnLst/>
              <a:rect l="0" t="0" r="0" b="0"/>
              <a:pathLst>
                <a:path w="158695" h="130377">
                  <a:moveTo>
                    <a:pt x="21823" y="114561"/>
                  </a:moveTo>
                  <a:lnTo>
                    <a:pt x="49334" y="60686"/>
                  </a:lnTo>
                  <a:lnTo>
                    <a:pt x="56667" y="40314"/>
                  </a:lnTo>
                  <a:lnTo>
                    <a:pt x="56751" y="29968"/>
                  </a:lnTo>
                  <a:lnTo>
                    <a:pt x="50605" y="9114"/>
                  </a:lnTo>
                  <a:lnTo>
                    <a:pt x="44520" y="3319"/>
                  </a:lnTo>
                  <a:lnTo>
                    <a:pt x="36954" y="625"/>
                  </a:lnTo>
                  <a:lnTo>
                    <a:pt x="28401" y="0"/>
                  </a:lnTo>
                  <a:lnTo>
                    <a:pt x="20359" y="4262"/>
                  </a:lnTo>
                  <a:lnTo>
                    <a:pt x="5184" y="21476"/>
                  </a:lnTo>
                  <a:lnTo>
                    <a:pt x="0" y="44724"/>
                  </a:lnTo>
                  <a:lnTo>
                    <a:pt x="6204" y="92187"/>
                  </a:lnTo>
                  <a:lnTo>
                    <a:pt x="20965" y="124700"/>
                  </a:lnTo>
                  <a:lnTo>
                    <a:pt x="29439" y="129509"/>
                  </a:lnTo>
                  <a:lnTo>
                    <a:pt x="39769" y="130376"/>
                  </a:lnTo>
                  <a:lnTo>
                    <a:pt x="51334" y="128614"/>
                  </a:lnTo>
                  <a:lnTo>
                    <a:pt x="60214" y="122760"/>
                  </a:lnTo>
                  <a:lnTo>
                    <a:pt x="73201" y="103777"/>
                  </a:lnTo>
                  <a:lnTo>
                    <a:pt x="80642" y="99183"/>
                  </a:lnTo>
                  <a:lnTo>
                    <a:pt x="89112" y="98460"/>
                  </a:lnTo>
                  <a:lnTo>
                    <a:pt x="135839" y="109365"/>
                  </a:lnTo>
                  <a:lnTo>
                    <a:pt x="158694" y="104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644104" y="473782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3119" y="62478"/>
                  </a:lnTo>
                  <a:lnTo>
                    <a:pt x="9064" y="119186"/>
                  </a:lnTo>
                  <a:lnTo>
                    <a:pt x="17475" y="182683"/>
                  </a:lnTo>
                  <a:lnTo>
                    <a:pt x="23468" y="241500"/>
                  </a:lnTo>
                  <a:lnTo>
                    <a:pt x="29982" y="298178"/>
                  </a:lnTo>
                  <a:lnTo>
                    <a:pt x="38504" y="360500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591461" y="610652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1" y="9065"/>
                  </a:lnTo>
                  <a:lnTo>
                    <a:pt x="46306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791503" y="779108"/>
              <a:ext cx="21057" cy="84229"/>
            </a:xfrm>
            <a:custGeom>
              <a:avLst/>
              <a:gdLst/>
              <a:ahLst/>
              <a:cxnLst/>
              <a:rect l="0" t="0" r="0" b="0"/>
              <a:pathLst>
                <a:path w="21057" h="84229">
                  <a:moveTo>
                    <a:pt x="21056" y="0"/>
                  </a:moveTo>
                  <a:lnTo>
                    <a:pt x="4268" y="610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791503" y="66329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857904" y="715937"/>
              <a:ext cx="84034" cy="176453"/>
            </a:xfrm>
            <a:custGeom>
              <a:avLst/>
              <a:gdLst/>
              <a:ahLst/>
              <a:cxnLst/>
              <a:rect l="0" t="0" r="0" b="0"/>
              <a:pathLst>
                <a:path w="84034" h="176453">
                  <a:moveTo>
                    <a:pt x="38884" y="0"/>
                  </a:moveTo>
                  <a:lnTo>
                    <a:pt x="11372" y="53875"/>
                  </a:lnTo>
                  <a:lnTo>
                    <a:pt x="0" y="98120"/>
                  </a:lnTo>
                  <a:lnTo>
                    <a:pt x="545" y="124327"/>
                  </a:lnTo>
                  <a:lnTo>
                    <a:pt x="8586" y="151573"/>
                  </a:lnTo>
                  <a:lnTo>
                    <a:pt x="16346" y="161880"/>
                  </a:lnTo>
                  <a:lnTo>
                    <a:pt x="37445" y="176452"/>
                  </a:lnTo>
                  <a:lnTo>
                    <a:pt x="47283" y="176126"/>
                  </a:lnTo>
                  <a:lnTo>
                    <a:pt x="56182" y="171230"/>
                  </a:lnTo>
                  <a:lnTo>
                    <a:pt x="71138" y="154481"/>
                  </a:lnTo>
                  <a:lnTo>
                    <a:pt x="81685" y="135339"/>
                  </a:lnTo>
                  <a:lnTo>
                    <a:pt x="84033" y="115133"/>
                  </a:lnTo>
                  <a:lnTo>
                    <a:pt x="70469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949430" y="719714"/>
              <a:ext cx="157929" cy="248908"/>
            </a:xfrm>
            <a:custGeom>
              <a:avLst/>
              <a:gdLst/>
              <a:ahLst/>
              <a:cxnLst/>
              <a:rect l="0" t="0" r="0" b="0"/>
              <a:pathLst>
                <a:path w="157929" h="248908">
                  <a:moveTo>
                    <a:pt x="0" y="6752"/>
                  </a:moveTo>
                  <a:lnTo>
                    <a:pt x="15641" y="33138"/>
                  </a:lnTo>
                  <a:lnTo>
                    <a:pt x="40433" y="95653"/>
                  </a:lnTo>
                  <a:lnTo>
                    <a:pt x="49025" y="142537"/>
                  </a:lnTo>
                  <a:lnTo>
                    <a:pt x="49061" y="149918"/>
                  </a:lnTo>
                  <a:lnTo>
                    <a:pt x="47916" y="151329"/>
                  </a:lnTo>
                  <a:lnTo>
                    <a:pt x="45982" y="148760"/>
                  </a:lnTo>
                  <a:lnTo>
                    <a:pt x="42623" y="90154"/>
                  </a:lnTo>
                  <a:lnTo>
                    <a:pt x="42215" y="34665"/>
                  </a:lnTo>
                  <a:lnTo>
                    <a:pt x="48398" y="12918"/>
                  </a:lnTo>
                  <a:lnTo>
                    <a:pt x="53322" y="3844"/>
                  </a:lnTo>
                  <a:lnTo>
                    <a:pt x="60114" y="134"/>
                  </a:lnTo>
                  <a:lnTo>
                    <a:pt x="68152" y="0"/>
                  </a:lnTo>
                  <a:lnTo>
                    <a:pt x="77020" y="2251"/>
                  </a:lnTo>
                  <a:lnTo>
                    <a:pt x="93113" y="20349"/>
                  </a:lnTo>
                  <a:lnTo>
                    <a:pt x="121230" y="79469"/>
                  </a:lnTo>
                  <a:lnTo>
                    <a:pt x="140168" y="132964"/>
                  </a:lnTo>
                  <a:lnTo>
                    <a:pt x="153206" y="190823"/>
                  </a:lnTo>
                  <a:lnTo>
                    <a:pt x="157928" y="2489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880010" y="949895"/>
            <a:ext cx="1669131" cy="418810"/>
            <a:chOff x="6880010" y="949895"/>
            <a:chExt cx="1669131" cy="418810"/>
          </a:xfrm>
        </p:grpSpPr>
        <p:sp>
          <p:nvSpPr>
            <p:cNvPr id="61" name="Freeform 60"/>
            <p:cNvSpPr/>
            <p:nvPr/>
          </p:nvSpPr>
          <p:spPr>
            <a:xfrm>
              <a:off x="6880010" y="949895"/>
              <a:ext cx="259039" cy="268155"/>
            </a:xfrm>
            <a:custGeom>
              <a:avLst/>
              <a:gdLst/>
              <a:ahLst/>
              <a:cxnLst/>
              <a:rect l="0" t="0" r="0" b="0"/>
              <a:pathLst>
                <a:path w="259039" h="268155">
                  <a:moveTo>
                    <a:pt x="163555" y="29255"/>
                  </a:moveTo>
                  <a:lnTo>
                    <a:pt x="110526" y="5536"/>
                  </a:lnTo>
                  <a:lnTo>
                    <a:pt x="73623" y="0"/>
                  </a:lnTo>
                  <a:lnTo>
                    <a:pt x="38642" y="3949"/>
                  </a:lnTo>
                  <a:lnTo>
                    <a:pt x="19910" y="12549"/>
                  </a:lnTo>
                  <a:lnTo>
                    <a:pt x="11639" y="18117"/>
                  </a:lnTo>
                  <a:lnTo>
                    <a:pt x="6126" y="26509"/>
                  </a:lnTo>
                  <a:lnTo>
                    <a:pt x="0" y="48312"/>
                  </a:lnTo>
                  <a:lnTo>
                    <a:pt x="3517" y="70480"/>
                  </a:lnTo>
                  <a:lnTo>
                    <a:pt x="7730" y="81305"/>
                  </a:lnTo>
                  <a:lnTo>
                    <a:pt x="21769" y="96452"/>
                  </a:lnTo>
                  <a:lnTo>
                    <a:pt x="30427" y="102129"/>
                  </a:lnTo>
                  <a:lnTo>
                    <a:pt x="91272" y="115107"/>
                  </a:lnTo>
                  <a:lnTo>
                    <a:pt x="151826" y="132414"/>
                  </a:lnTo>
                  <a:lnTo>
                    <a:pt x="205510" y="163260"/>
                  </a:lnTo>
                  <a:lnTo>
                    <a:pt x="245412" y="191989"/>
                  </a:lnTo>
                  <a:lnTo>
                    <a:pt x="257647" y="210376"/>
                  </a:lnTo>
                  <a:lnTo>
                    <a:pt x="259038" y="220192"/>
                  </a:lnTo>
                  <a:lnTo>
                    <a:pt x="254345" y="240458"/>
                  </a:lnTo>
                  <a:lnTo>
                    <a:pt x="247478" y="248436"/>
                  </a:lnTo>
                  <a:lnTo>
                    <a:pt x="227370" y="260419"/>
                  </a:lnTo>
                  <a:lnTo>
                    <a:pt x="184153" y="268154"/>
                  </a:lnTo>
                  <a:lnTo>
                    <a:pt x="157501" y="263724"/>
                  </a:lnTo>
                  <a:lnTo>
                    <a:pt x="100384" y="250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38321" y="1030957"/>
              <a:ext cx="178986" cy="179821"/>
            </a:xfrm>
            <a:custGeom>
              <a:avLst/>
              <a:gdLst/>
              <a:ahLst/>
              <a:cxnLst/>
              <a:rect l="0" t="0" r="0" b="0"/>
              <a:pathLst>
                <a:path w="178986" h="179821">
                  <a:moveTo>
                    <a:pt x="0" y="85063"/>
                  </a:moveTo>
                  <a:lnTo>
                    <a:pt x="58617" y="70409"/>
                  </a:lnTo>
                  <a:lnTo>
                    <a:pt x="103216" y="55696"/>
                  </a:lnTo>
                  <a:lnTo>
                    <a:pt x="143155" y="24770"/>
                  </a:lnTo>
                  <a:lnTo>
                    <a:pt x="145739" y="17961"/>
                  </a:lnTo>
                  <a:lnTo>
                    <a:pt x="145123" y="11083"/>
                  </a:lnTo>
                  <a:lnTo>
                    <a:pt x="142372" y="4157"/>
                  </a:lnTo>
                  <a:lnTo>
                    <a:pt x="137029" y="710"/>
                  </a:lnTo>
                  <a:lnTo>
                    <a:pt x="121733" y="0"/>
                  </a:lnTo>
                  <a:lnTo>
                    <a:pt x="93391" y="11766"/>
                  </a:lnTo>
                  <a:lnTo>
                    <a:pt x="68356" y="30070"/>
                  </a:lnTo>
                  <a:lnTo>
                    <a:pt x="59626" y="52823"/>
                  </a:lnTo>
                  <a:lnTo>
                    <a:pt x="56916" y="80093"/>
                  </a:lnTo>
                  <a:lnTo>
                    <a:pt x="59611" y="103911"/>
                  </a:lnTo>
                  <a:lnTo>
                    <a:pt x="70947" y="123076"/>
                  </a:lnTo>
                  <a:lnTo>
                    <a:pt x="109602" y="160562"/>
                  </a:lnTo>
                  <a:lnTo>
                    <a:pt x="138150" y="173594"/>
                  </a:lnTo>
                  <a:lnTo>
                    <a:pt x="178985" y="179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77165" y="1091204"/>
              <a:ext cx="182297" cy="182745"/>
            </a:xfrm>
            <a:custGeom>
              <a:avLst/>
              <a:gdLst/>
              <a:ahLst/>
              <a:cxnLst/>
              <a:rect l="0" t="0" r="0" b="0"/>
              <a:pathLst>
                <a:path w="182297" h="182745">
                  <a:moveTo>
                    <a:pt x="3311" y="35345"/>
                  </a:moveTo>
                  <a:lnTo>
                    <a:pt x="21270" y="89220"/>
                  </a:lnTo>
                  <a:lnTo>
                    <a:pt x="31858" y="133464"/>
                  </a:lnTo>
                  <a:lnTo>
                    <a:pt x="32871" y="146381"/>
                  </a:lnTo>
                  <a:lnTo>
                    <a:pt x="31206" y="151483"/>
                  </a:lnTo>
                  <a:lnTo>
                    <a:pt x="27757" y="151375"/>
                  </a:lnTo>
                  <a:lnTo>
                    <a:pt x="23118" y="147793"/>
                  </a:lnTo>
                  <a:lnTo>
                    <a:pt x="10999" y="125985"/>
                  </a:lnTo>
                  <a:lnTo>
                    <a:pt x="0" y="91707"/>
                  </a:lnTo>
                  <a:lnTo>
                    <a:pt x="511" y="51915"/>
                  </a:lnTo>
                  <a:lnTo>
                    <a:pt x="13660" y="16078"/>
                  </a:lnTo>
                  <a:lnTo>
                    <a:pt x="23079" y="8462"/>
                  </a:lnTo>
                  <a:lnTo>
                    <a:pt x="49142" y="0"/>
                  </a:lnTo>
                  <a:lnTo>
                    <a:pt x="61941" y="1253"/>
                  </a:lnTo>
                  <a:lnTo>
                    <a:pt x="85521" y="12004"/>
                  </a:lnTo>
                  <a:lnTo>
                    <a:pt x="135879" y="53000"/>
                  </a:lnTo>
                  <a:lnTo>
                    <a:pt x="156186" y="96631"/>
                  </a:lnTo>
                  <a:lnTo>
                    <a:pt x="177481" y="159182"/>
                  </a:lnTo>
                  <a:lnTo>
                    <a:pt x="182296" y="1827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45834" y="979150"/>
              <a:ext cx="29441" cy="315856"/>
            </a:xfrm>
            <a:custGeom>
              <a:avLst/>
              <a:gdLst/>
              <a:ahLst/>
              <a:cxnLst/>
              <a:rect l="0" t="0" r="0" b="0"/>
              <a:pathLst>
                <a:path w="29441" h="315856">
                  <a:moveTo>
                    <a:pt x="8384" y="0"/>
                  </a:moveTo>
                  <a:lnTo>
                    <a:pt x="1148" y="27556"/>
                  </a:lnTo>
                  <a:lnTo>
                    <a:pt x="0" y="73025"/>
                  </a:lnTo>
                  <a:lnTo>
                    <a:pt x="5380" y="133811"/>
                  </a:lnTo>
                  <a:lnTo>
                    <a:pt x="10910" y="194931"/>
                  </a:lnTo>
                  <a:lnTo>
                    <a:pt x="17331" y="246735"/>
                  </a:lnTo>
                  <a:lnTo>
                    <a:pt x="27037" y="303517"/>
                  </a:lnTo>
                  <a:lnTo>
                    <a:pt x="2944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48933" y="107390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5589"/>
                  </a:lnTo>
                  <a:lnTo>
                    <a:pt x="6012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59503" y="1111673"/>
              <a:ext cx="136871" cy="159148"/>
            </a:xfrm>
            <a:custGeom>
              <a:avLst/>
              <a:gdLst/>
              <a:ahLst/>
              <a:cxnLst/>
              <a:rect l="0" t="0" r="0" b="0"/>
              <a:pathLst>
                <a:path w="136871" h="159148">
                  <a:moveTo>
                    <a:pt x="0" y="78047"/>
                  </a:moveTo>
                  <a:lnTo>
                    <a:pt x="42691" y="74927"/>
                  </a:lnTo>
                  <a:lnTo>
                    <a:pt x="102068" y="58919"/>
                  </a:lnTo>
                  <a:lnTo>
                    <a:pt x="124911" y="47709"/>
                  </a:lnTo>
                  <a:lnTo>
                    <a:pt x="131237" y="39104"/>
                  </a:lnTo>
                  <a:lnTo>
                    <a:pt x="135146" y="17065"/>
                  </a:lnTo>
                  <a:lnTo>
                    <a:pt x="131041" y="9316"/>
                  </a:lnTo>
                  <a:lnTo>
                    <a:pt x="123625" y="4150"/>
                  </a:lnTo>
                  <a:lnTo>
                    <a:pt x="114002" y="707"/>
                  </a:lnTo>
                  <a:lnTo>
                    <a:pt x="93951" y="0"/>
                  </a:lnTo>
                  <a:lnTo>
                    <a:pt x="73341" y="4755"/>
                  </a:lnTo>
                  <a:lnTo>
                    <a:pt x="34634" y="26871"/>
                  </a:lnTo>
                  <a:lnTo>
                    <a:pt x="26598" y="33401"/>
                  </a:lnTo>
                  <a:lnTo>
                    <a:pt x="22411" y="43604"/>
                  </a:lnTo>
                  <a:lnTo>
                    <a:pt x="22108" y="83569"/>
                  </a:lnTo>
                  <a:lnTo>
                    <a:pt x="30597" y="117508"/>
                  </a:lnTo>
                  <a:lnTo>
                    <a:pt x="41284" y="134969"/>
                  </a:lnTo>
                  <a:lnTo>
                    <a:pt x="56953" y="147409"/>
                  </a:lnTo>
                  <a:lnTo>
                    <a:pt x="76784" y="155668"/>
                  </a:lnTo>
                  <a:lnTo>
                    <a:pt x="110748" y="159147"/>
                  </a:lnTo>
                  <a:lnTo>
                    <a:pt x="136870" y="1517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38487" y="1121356"/>
              <a:ext cx="162158" cy="163121"/>
            </a:xfrm>
            <a:custGeom>
              <a:avLst/>
              <a:gdLst/>
              <a:ahLst/>
              <a:cxnLst/>
              <a:rect l="0" t="0" r="0" b="0"/>
              <a:pathLst>
                <a:path w="162158" h="163121">
                  <a:moveTo>
                    <a:pt x="0" y="26250"/>
                  </a:moveTo>
                  <a:lnTo>
                    <a:pt x="17959" y="87360"/>
                  </a:lnTo>
                  <a:lnTo>
                    <a:pt x="35149" y="141792"/>
                  </a:lnTo>
                  <a:lnTo>
                    <a:pt x="35130" y="146562"/>
                  </a:lnTo>
                  <a:lnTo>
                    <a:pt x="32779" y="147402"/>
                  </a:lnTo>
                  <a:lnTo>
                    <a:pt x="28872" y="145622"/>
                  </a:lnTo>
                  <a:lnTo>
                    <a:pt x="21410" y="131167"/>
                  </a:lnTo>
                  <a:lnTo>
                    <a:pt x="7089" y="83759"/>
                  </a:lnTo>
                  <a:lnTo>
                    <a:pt x="7689" y="43160"/>
                  </a:lnTo>
                  <a:lnTo>
                    <a:pt x="15505" y="21677"/>
                  </a:lnTo>
                  <a:lnTo>
                    <a:pt x="20865" y="12673"/>
                  </a:lnTo>
                  <a:lnTo>
                    <a:pt x="29118" y="6670"/>
                  </a:lnTo>
                  <a:lnTo>
                    <a:pt x="50766" y="0"/>
                  </a:lnTo>
                  <a:lnTo>
                    <a:pt x="83672" y="1834"/>
                  </a:lnTo>
                  <a:lnTo>
                    <a:pt x="101918" y="13059"/>
                  </a:lnTo>
                  <a:lnTo>
                    <a:pt x="125344" y="42228"/>
                  </a:lnTo>
                  <a:lnTo>
                    <a:pt x="148632" y="94007"/>
                  </a:lnTo>
                  <a:lnTo>
                    <a:pt x="162157" y="138550"/>
                  </a:lnTo>
                  <a:lnTo>
                    <a:pt x="157928" y="163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53479" y="1109613"/>
              <a:ext cx="395662" cy="259092"/>
            </a:xfrm>
            <a:custGeom>
              <a:avLst/>
              <a:gdLst/>
              <a:ahLst/>
              <a:cxnLst/>
              <a:rect l="0" t="0" r="0" b="0"/>
              <a:pathLst>
                <a:path w="395662" h="259092">
                  <a:moveTo>
                    <a:pt x="111391" y="37993"/>
                  </a:moveTo>
                  <a:lnTo>
                    <a:pt x="94623" y="26814"/>
                  </a:lnTo>
                  <a:lnTo>
                    <a:pt x="73913" y="24446"/>
                  </a:lnTo>
                  <a:lnTo>
                    <a:pt x="51451" y="28462"/>
                  </a:lnTo>
                  <a:lnTo>
                    <a:pt x="25651" y="43878"/>
                  </a:lnTo>
                  <a:lnTo>
                    <a:pt x="10504" y="56596"/>
                  </a:lnTo>
                  <a:lnTo>
                    <a:pt x="2212" y="76287"/>
                  </a:lnTo>
                  <a:lnTo>
                    <a:pt x="0" y="88088"/>
                  </a:lnTo>
                  <a:lnTo>
                    <a:pt x="3782" y="110560"/>
                  </a:lnTo>
                  <a:lnTo>
                    <a:pt x="14432" y="132246"/>
                  </a:lnTo>
                  <a:lnTo>
                    <a:pt x="40159" y="161846"/>
                  </a:lnTo>
                  <a:lnTo>
                    <a:pt x="59845" y="174147"/>
                  </a:lnTo>
                  <a:lnTo>
                    <a:pt x="96249" y="182060"/>
                  </a:lnTo>
                  <a:lnTo>
                    <a:pt x="119869" y="177672"/>
                  </a:lnTo>
                  <a:lnTo>
                    <a:pt x="149778" y="162047"/>
                  </a:lnTo>
                  <a:lnTo>
                    <a:pt x="164717" y="148110"/>
                  </a:lnTo>
                  <a:lnTo>
                    <a:pt x="190078" y="113687"/>
                  </a:lnTo>
                  <a:lnTo>
                    <a:pt x="228190" y="84010"/>
                  </a:lnTo>
                  <a:lnTo>
                    <a:pt x="283985" y="64024"/>
                  </a:lnTo>
                  <a:lnTo>
                    <a:pt x="308592" y="56191"/>
                  </a:lnTo>
                  <a:lnTo>
                    <a:pt x="324989" y="42571"/>
                  </a:lnTo>
                  <a:lnTo>
                    <a:pt x="330999" y="34026"/>
                  </a:lnTo>
                  <a:lnTo>
                    <a:pt x="331496" y="25990"/>
                  </a:lnTo>
                  <a:lnTo>
                    <a:pt x="328318" y="18292"/>
                  </a:lnTo>
                  <a:lnTo>
                    <a:pt x="322689" y="10821"/>
                  </a:lnTo>
                  <a:lnTo>
                    <a:pt x="303957" y="2520"/>
                  </a:lnTo>
                  <a:lnTo>
                    <a:pt x="281204" y="0"/>
                  </a:lnTo>
                  <a:lnTo>
                    <a:pt x="259393" y="2780"/>
                  </a:lnTo>
                  <a:lnTo>
                    <a:pt x="241121" y="11034"/>
                  </a:lnTo>
                  <a:lnTo>
                    <a:pt x="225201" y="23671"/>
                  </a:lnTo>
                  <a:lnTo>
                    <a:pt x="204255" y="50517"/>
                  </a:lnTo>
                  <a:lnTo>
                    <a:pt x="194388" y="70465"/>
                  </a:lnTo>
                  <a:lnTo>
                    <a:pt x="192342" y="91029"/>
                  </a:lnTo>
                  <a:lnTo>
                    <a:pt x="200561" y="132827"/>
                  </a:lnTo>
                  <a:lnTo>
                    <a:pt x="215671" y="164358"/>
                  </a:lnTo>
                  <a:lnTo>
                    <a:pt x="240555" y="195927"/>
                  </a:lnTo>
                  <a:lnTo>
                    <a:pt x="287640" y="228460"/>
                  </a:lnTo>
                  <a:lnTo>
                    <a:pt x="348247" y="251274"/>
                  </a:lnTo>
                  <a:lnTo>
                    <a:pt x="395661" y="259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74650" y="1422401"/>
          <a:ext cx="4061332" cy="4061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146"/>
                <a:gridCol w="406146"/>
                <a:gridCol w="406146"/>
                <a:gridCol w="406146"/>
                <a:gridCol w="406146"/>
                <a:gridCol w="406146"/>
                <a:gridCol w="406146"/>
                <a:gridCol w="406146"/>
                <a:gridCol w="406019"/>
                <a:gridCol w="406146"/>
              </a:tblGrid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80008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0000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01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40614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0000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64513" y="252683"/>
            <a:ext cx="1283177" cy="442198"/>
            <a:chOff x="264513" y="252683"/>
            <a:chExt cx="1283177" cy="442198"/>
          </a:xfrm>
        </p:grpSpPr>
        <p:sp>
          <p:nvSpPr>
            <p:cNvPr id="3" name="Freeform 2"/>
            <p:cNvSpPr/>
            <p:nvPr/>
          </p:nvSpPr>
          <p:spPr>
            <a:xfrm>
              <a:off x="264513" y="252683"/>
              <a:ext cx="501354" cy="425060"/>
            </a:xfrm>
            <a:custGeom>
              <a:avLst/>
              <a:gdLst/>
              <a:ahLst/>
              <a:cxnLst/>
              <a:rect l="0" t="0" r="0" b="0"/>
              <a:pathLst>
                <a:path w="501354" h="425060">
                  <a:moveTo>
                    <a:pt x="19756" y="31586"/>
                  </a:moveTo>
                  <a:lnTo>
                    <a:pt x="5285" y="65208"/>
                  </a:lnTo>
                  <a:lnTo>
                    <a:pt x="0" y="116909"/>
                  </a:lnTo>
                  <a:lnTo>
                    <a:pt x="4545" y="177772"/>
                  </a:lnTo>
                  <a:lnTo>
                    <a:pt x="13429" y="234387"/>
                  </a:lnTo>
                  <a:lnTo>
                    <a:pt x="23471" y="290027"/>
                  </a:lnTo>
                  <a:lnTo>
                    <a:pt x="39444" y="337968"/>
                  </a:lnTo>
                  <a:lnTo>
                    <a:pt x="64584" y="376220"/>
                  </a:lnTo>
                  <a:lnTo>
                    <a:pt x="94260" y="398602"/>
                  </a:lnTo>
                  <a:lnTo>
                    <a:pt x="117989" y="402154"/>
                  </a:lnTo>
                  <a:lnTo>
                    <a:pt x="130868" y="401464"/>
                  </a:lnTo>
                  <a:lnTo>
                    <a:pt x="151418" y="391338"/>
                  </a:lnTo>
                  <a:lnTo>
                    <a:pt x="183673" y="356242"/>
                  </a:lnTo>
                  <a:lnTo>
                    <a:pt x="204170" y="314344"/>
                  </a:lnTo>
                  <a:lnTo>
                    <a:pt x="213477" y="276933"/>
                  </a:lnTo>
                  <a:lnTo>
                    <a:pt x="212206" y="252460"/>
                  </a:lnTo>
                  <a:lnTo>
                    <a:pt x="224190" y="285612"/>
                  </a:lnTo>
                  <a:lnTo>
                    <a:pt x="255471" y="344325"/>
                  </a:lnTo>
                  <a:lnTo>
                    <a:pt x="290064" y="394084"/>
                  </a:lnTo>
                  <a:lnTo>
                    <a:pt x="316656" y="411304"/>
                  </a:lnTo>
                  <a:lnTo>
                    <a:pt x="346762" y="423815"/>
                  </a:lnTo>
                  <a:lnTo>
                    <a:pt x="367473" y="425059"/>
                  </a:lnTo>
                  <a:lnTo>
                    <a:pt x="388376" y="420542"/>
                  </a:lnTo>
                  <a:lnTo>
                    <a:pt x="419875" y="403676"/>
                  </a:lnTo>
                  <a:lnTo>
                    <a:pt x="450265" y="375801"/>
                  </a:lnTo>
                  <a:lnTo>
                    <a:pt x="473438" y="337257"/>
                  </a:lnTo>
                  <a:lnTo>
                    <a:pt x="488233" y="289311"/>
                  </a:lnTo>
                  <a:lnTo>
                    <a:pt x="498855" y="238060"/>
                  </a:lnTo>
                  <a:lnTo>
                    <a:pt x="501353" y="184660"/>
                  </a:lnTo>
                  <a:lnTo>
                    <a:pt x="494034" y="126074"/>
                  </a:lnTo>
                  <a:lnTo>
                    <a:pt x="477567" y="74660"/>
                  </a:lnTo>
                  <a:lnTo>
                    <a:pt x="436493" y="14526"/>
                  </a:lnTo>
                  <a:lnTo>
                    <a:pt x="4303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2279" y="484310"/>
              <a:ext cx="115815" cy="150986"/>
            </a:xfrm>
            <a:custGeom>
              <a:avLst/>
              <a:gdLst/>
              <a:ahLst/>
              <a:cxnLst/>
              <a:rect l="0" t="0" r="0" b="0"/>
              <a:pathLst>
                <a:path w="115815" h="150986">
                  <a:moveTo>
                    <a:pt x="0" y="63171"/>
                  </a:moveTo>
                  <a:lnTo>
                    <a:pt x="0" y="85528"/>
                  </a:lnTo>
                  <a:lnTo>
                    <a:pt x="23720" y="147513"/>
                  </a:lnTo>
                  <a:lnTo>
                    <a:pt x="25172" y="150985"/>
                  </a:lnTo>
                  <a:lnTo>
                    <a:pt x="6632" y="93664"/>
                  </a:lnTo>
                  <a:lnTo>
                    <a:pt x="1965" y="57258"/>
                  </a:lnTo>
                  <a:lnTo>
                    <a:pt x="7113" y="33637"/>
                  </a:lnTo>
                  <a:lnTo>
                    <a:pt x="11761" y="22425"/>
                  </a:lnTo>
                  <a:lnTo>
                    <a:pt x="19539" y="14950"/>
                  </a:lnTo>
                  <a:lnTo>
                    <a:pt x="40660" y="6645"/>
                  </a:lnTo>
                  <a:lnTo>
                    <a:pt x="96659" y="87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321" y="53695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2321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1540" y="294797"/>
              <a:ext cx="69238" cy="357970"/>
            </a:xfrm>
            <a:custGeom>
              <a:avLst/>
              <a:gdLst/>
              <a:ahLst/>
              <a:cxnLst/>
              <a:rect l="0" t="0" r="0" b="0"/>
              <a:pathLst>
                <a:path w="69238" h="357970">
                  <a:moveTo>
                    <a:pt x="6066" y="0"/>
                  </a:moveTo>
                  <a:lnTo>
                    <a:pt x="0" y="35962"/>
                  </a:lnTo>
                  <a:lnTo>
                    <a:pt x="4918" y="86305"/>
                  </a:lnTo>
                  <a:lnTo>
                    <a:pt x="17061" y="146423"/>
                  </a:lnTo>
                  <a:lnTo>
                    <a:pt x="30724" y="197769"/>
                  </a:lnTo>
                  <a:lnTo>
                    <a:pt x="44688" y="251282"/>
                  </a:lnTo>
                  <a:lnTo>
                    <a:pt x="58712" y="310726"/>
                  </a:lnTo>
                  <a:lnTo>
                    <a:pt x="6923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16020" y="43166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215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52891" y="462067"/>
              <a:ext cx="294799" cy="232814"/>
            </a:xfrm>
            <a:custGeom>
              <a:avLst/>
              <a:gdLst/>
              <a:ahLst/>
              <a:cxnLst/>
              <a:rect l="0" t="0" r="0" b="0"/>
              <a:pathLst>
                <a:path w="294799" h="232814">
                  <a:moveTo>
                    <a:pt x="0" y="95943"/>
                  </a:moveTo>
                  <a:lnTo>
                    <a:pt x="63427" y="76815"/>
                  </a:lnTo>
                  <a:lnTo>
                    <a:pt x="115847" y="46140"/>
                  </a:lnTo>
                  <a:lnTo>
                    <a:pt x="121685" y="38174"/>
                  </a:lnTo>
                  <a:lnTo>
                    <a:pt x="124407" y="29354"/>
                  </a:lnTo>
                  <a:lnTo>
                    <a:pt x="125052" y="19965"/>
                  </a:lnTo>
                  <a:lnTo>
                    <a:pt x="121972" y="12536"/>
                  </a:lnTo>
                  <a:lnTo>
                    <a:pt x="109192" y="1161"/>
                  </a:lnTo>
                  <a:lnTo>
                    <a:pt x="100871" y="0"/>
                  </a:lnTo>
                  <a:lnTo>
                    <a:pt x="82266" y="4948"/>
                  </a:lnTo>
                  <a:lnTo>
                    <a:pt x="74731" y="11883"/>
                  </a:lnTo>
                  <a:lnTo>
                    <a:pt x="63239" y="32067"/>
                  </a:lnTo>
                  <a:lnTo>
                    <a:pt x="55782" y="69738"/>
                  </a:lnTo>
                  <a:lnTo>
                    <a:pt x="59162" y="104946"/>
                  </a:lnTo>
                  <a:lnTo>
                    <a:pt x="73161" y="137605"/>
                  </a:lnTo>
                  <a:lnTo>
                    <a:pt x="97716" y="169508"/>
                  </a:lnTo>
                  <a:lnTo>
                    <a:pt x="127219" y="190010"/>
                  </a:lnTo>
                  <a:lnTo>
                    <a:pt x="190553" y="211203"/>
                  </a:lnTo>
                  <a:lnTo>
                    <a:pt x="251434" y="228061"/>
                  </a:lnTo>
                  <a:lnTo>
                    <a:pt x="294798" y="232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917725" y="273740"/>
            <a:ext cx="7947478" cy="705411"/>
            <a:chOff x="1917725" y="273740"/>
            <a:chExt cx="7947478" cy="705411"/>
          </a:xfrm>
        </p:grpSpPr>
        <p:sp>
          <p:nvSpPr>
            <p:cNvPr id="11" name="Freeform 10"/>
            <p:cNvSpPr/>
            <p:nvPr/>
          </p:nvSpPr>
          <p:spPr>
            <a:xfrm>
              <a:off x="1917725" y="463056"/>
              <a:ext cx="272203" cy="254366"/>
            </a:xfrm>
            <a:custGeom>
              <a:avLst/>
              <a:gdLst/>
              <a:ahLst/>
              <a:cxnLst/>
              <a:rect l="0" t="0" r="0" b="0"/>
              <a:pathLst>
                <a:path w="272203" h="254366">
                  <a:moveTo>
                    <a:pt x="124803" y="84425"/>
                  </a:moveTo>
                  <a:lnTo>
                    <a:pt x="124803" y="62069"/>
                  </a:lnTo>
                  <a:lnTo>
                    <a:pt x="113625" y="31398"/>
                  </a:lnTo>
                  <a:lnTo>
                    <a:pt x="89905" y="5672"/>
                  </a:lnTo>
                  <a:lnTo>
                    <a:pt x="80481" y="1508"/>
                  </a:lnTo>
                  <a:lnTo>
                    <a:pt x="60651" y="0"/>
                  </a:lnTo>
                  <a:lnTo>
                    <a:pt x="43258" y="6349"/>
                  </a:lnTo>
                  <a:lnTo>
                    <a:pt x="35345" y="11317"/>
                  </a:lnTo>
                  <a:lnTo>
                    <a:pt x="23433" y="26197"/>
                  </a:lnTo>
                  <a:lnTo>
                    <a:pt x="6253" y="69934"/>
                  </a:lnTo>
                  <a:lnTo>
                    <a:pt x="0" y="132039"/>
                  </a:lnTo>
                  <a:lnTo>
                    <a:pt x="1885" y="194393"/>
                  </a:lnTo>
                  <a:lnTo>
                    <a:pt x="8171" y="217528"/>
                  </a:lnTo>
                  <a:lnTo>
                    <a:pt x="18765" y="235609"/>
                  </a:lnTo>
                  <a:lnTo>
                    <a:pt x="34391" y="248324"/>
                  </a:lnTo>
                  <a:lnTo>
                    <a:pt x="43471" y="253353"/>
                  </a:lnTo>
                  <a:lnTo>
                    <a:pt x="53034" y="254365"/>
                  </a:lnTo>
                  <a:lnTo>
                    <a:pt x="73019" y="249252"/>
                  </a:lnTo>
                  <a:lnTo>
                    <a:pt x="87360" y="236060"/>
                  </a:lnTo>
                  <a:lnTo>
                    <a:pt x="113760" y="178629"/>
                  </a:lnTo>
                  <a:lnTo>
                    <a:pt x="119895" y="155540"/>
                  </a:lnTo>
                  <a:lnTo>
                    <a:pt x="122622" y="125780"/>
                  </a:lnTo>
                  <a:lnTo>
                    <a:pt x="125689" y="119014"/>
                  </a:lnTo>
                  <a:lnTo>
                    <a:pt x="130073" y="118013"/>
                  </a:lnTo>
                  <a:lnTo>
                    <a:pt x="135335" y="120855"/>
                  </a:lnTo>
                  <a:lnTo>
                    <a:pt x="188111" y="178857"/>
                  </a:lnTo>
                  <a:lnTo>
                    <a:pt x="224257" y="213064"/>
                  </a:lnTo>
                  <a:lnTo>
                    <a:pt x="256362" y="227772"/>
                  </a:lnTo>
                  <a:lnTo>
                    <a:pt x="272202" y="231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21554" y="548717"/>
              <a:ext cx="252685" cy="135636"/>
            </a:xfrm>
            <a:custGeom>
              <a:avLst/>
              <a:gdLst/>
              <a:ahLst/>
              <a:cxnLst/>
              <a:rect l="0" t="0" r="0" b="0"/>
              <a:pathLst>
                <a:path w="252685" h="135636">
                  <a:moveTo>
                    <a:pt x="0" y="19821"/>
                  </a:moveTo>
                  <a:lnTo>
                    <a:pt x="7236" y="47377"/>
                  </a:lnTo>
                  <a:lnTo>
                    <a:pt x="9878" y="103600"/>
                  </a:lnTo>
                  <a:lnTo>
                    <a:pt x="10239" y="122567"/>
                  </a:lnTo>
                  <a:lnTo>
                    <a:pt x="10503" y="71500"/>
                  </a:lnTo>
                  <a:lnTo>
                    <a:pt x="12861" y="27984"/>
                  </a:lnTo>
                  <a:lnTo>
                    <a:pt x="21704" y="7462"/>
                  </a:lnTo>
                  <a:lnTo>
                    <a:pt x="28507" y="3393"/>
                  </a:lnTo>
                  <a:lnTo>
                    <a:pt x="36552" y="3020"/>
                  </a:lnTo>
                  <a:lnTo>
                    <a:pt x="45425" y="5111"/>
                  </a:lnTo>
                  <a:lnTo>
                    <a:pt x="61523" y="16793"/>
                  </a:lnTo>
                  <a:lnTo>
                    <a:pt x="105140" y="73122"/>
                  </a:lnTo>
                  <a:lnTo>
                    <a:pt x="112208" y="83431"/>
                  </a:lnTo>
                  <a:lnTo>
                    <a:pt x="116919" y="84455"/>
                  </a:lnTo>
                  <a:lnTo>
                    <a:pt x="120060" y="79288"/>
                  </a:lnTo>
                  <a:lnTo>
                    <a:pt x="125890" y="60289"/>
                  </a:lnTo>
                  <a:lnTo>
                    <a:pt x="155283" y="9076"/>
                  </a:lnTo>
                  <a:lnTo>
                    <a:pt x="163183" y="3299"/>
                  </a:lnTo>
                  <a:lnTo>
                    <a:pt x="171960" y="618"/>
                  </a:lnTo>
                  <a:lnTo>
                    <a:pt x="181321" y="0"/>
                  </a:lnTo>
                  <a:lnTo>
                    <a:pt x="189900" y="4267"/>
                  </a:lnTo>
                  <a:lnTo>
                    <a:pt x="205673" y="21487"/>
                  </a:lnTo>
                  <a:lnTo>
                    <a:pt x="234398" y="83139"/>
                  </a:lnTo>
                  <a:lnTo>
                    <a:pt x="252684" y="1356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6352" y="558010"/>
              <a:ext cx="157928" cy="168740"/>
            </a:xfrm>
            <a:custGeom>
              <a:avLst/>
              <a:gdLst/>
              <a:ahLst/>
              <a:cxnLst/>
              <a:rect l="0" t="0" r="0" b="0"/>
              <a:pathLst>
                <a:path w="157928" h="168740">
                  <a:moveTo>
                    <a:pt x="0" y="0"/>
                  </a:moveTo>
                  <a:lnTo>
                    <a:pt x="8333" y="48931"/>
                  </a:lnTo>
                  <a:lnTo>
                    <a:pt x="15684" y="108061"/>
                  </a:lnTo>
                  <a:lnTo>
                    <a:pt x="30643" y="145102"/>
                  </a:lnTo>
                  <a:lnTo>
                    <a:pt x="49494" y="161196"/>
                  </a:lnTo>
                  <a:lnTo>
                    <a:pt x="61072" y="167125"/>
                  </a:lnTo>
                  <a:lnTo>
                    <a:pt x="72300" y="168739"/>
                  </a:lnTo>
                  <a:lnTo>
                    <a:pt x="94134" y="164292"/>
                  </a:lnTo>
                  <a:lnTo>
                    <a:pt x="112417" y="151398"/>
                  </a:lnTo>
                  <a:lnTo>
                    <a:pt x="127172" y="133968"/>
                  </a:lnTo>
                  <a:lnTo>
                    <a:pt x="150093" y="83846"/>
                  </a:lnTo>
                  <a:lnTo>
                    <a:pt x="156896" y="2632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1231" y="336911"/>
              <a:ext cx="18863" cy="389556"/>
            </a:xfrm>
            <a:custGeom>
              <a:avLst/>
              <a:gdLst/>
              <a:ahLst/>
              <a:cxnLst/>
              <a:rect l="0" t="0" r="0" b="0"/>
              <a:pathLst>
                <a:path w="18863" h="389556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8" y="152805"/>
                  </a:lnTo>
                  <a:lnTo>
                    <a:pt x="7938" y="212172"/>
                  </a:lnTo>
                  <a:lnTo>
                    <a:pt x="13805" y="268627"/>
                  </a:lnTo>
                  <a:lnTo>
                    <a:pt x="17863" y="331699"/>
                  </a:lnTo>
                  <a:lnTo>
                    <a:pt x="1886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69728" y="336911"/>
              <a:ext cx="20407" cy="379027"/>
            </a:xfrm>
            <a:custGeom>
              <a:avLst/>
              <a:gdLst/>
              <a:ahLst/>
              <a:cxnLst/>
              <a:rect l="0" t="0" r="0" b="0"/>
              <a:pathLst>
                <a:path w="20407" h="379027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2662" y="142876"/>
                  </a:lnTo>
                  <a:lnTo>
                    <a:pt x="7740" y="194412"/>
                  </a:lnTo>
                  <a:lnTo>
                    <a:pt x="9244" y="251016"/>
                  </a:lnTo>
                  <a:lnTo>
                    <a:pt x="9690" y="301713"/>
                  </a:lnTo>
                  <a:lnTo>
                    <a:pt x="17089" y="363126"/>
                  </a:lnTo>
                  <a:lnTo>
                    <a:pt x="2040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95378" y="48431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8" y="14655"/>
                  </a:lnTo>
                  <a:lnTo>
                    <a:pt x="54787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0410" y="579067"/>
              <a:ext cx="16596" cy="147400"/>
            </a:xfrm>
            <a:custGeom>
              <a:avLst/>
              <a:gdLst/>
              <a:ahLst/>
              <a:cxnLst/>
              <a:rect l="0" t="0" r="0" b="0"/>
              <a:pathLst>
                <a:path w="16596" h="147400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659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05948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32290" y="463052"/>
              <a:ext cx="108643" cy="354292"/>
            </a:xfrm>
            <a:custGeom>
              <a:avLst/>
              <a:gdLst/>
              <a:ahLst/>
              <a:cxnLst/>
              <a:rect l="0" t="0" r="0" b="0"/>
              <a:pathLst>
                <a:path w="108643" h="354292">
                  <a:moveTo>
                    <a:pt x="0" y="94958"/>
                  </a:moveTo>
                  <a:lnTo>
                    <a:pt x="3119" y="149102"/>
                  </a:lnTo>
                  <a:lnTo>
                    <a:pt x="9065" y="209638"/>
                  </a:lnTo>
                  <a:lnTo>
                    <a:pt x="15684" y="260608"/>
                  </a:lnTo>
                  <a:lnTo>
                    <a:pt x="19995" y="321828"/>
                  </a:lnTo>
                  <a:lnTo>
                    <a:pt x="20585" y="350597"/>
                  </a:lnTo>
                  <a:lnTo>
                    <a:pt x="19572" y="354291"/>
                  </a:lnTo>
                  <a:lnTo>
                    <a:pt x="15328" y="342798"/>
                  </a:lnTo>
                  <a:lnTo>
                    <a:pt x="10307" y="290100"/>
                  </a:lnTo>
                  <a:lnTo>
                    <a:pt x="2382" y="234110"/>
                  </a:lnTo>
                  <a:lnTo>
                    <a:pt x="705" y="179862"/>
                  </a:lnTo>
                  <a:lnTo>
                    <a:pt x="209" y="126744"/>
                  </a:lnTo>
                  <a:lnTo>
                    <a:pt x="62" y="77080"/>
                  </a:lnTo>
                  <a:lnTo>
                    <a:pt x="5601" y="23966"/>
                  </a:lnTo>
                  <a:lnTo>
                    <a:pt x="10753" y="14875"/>
                  </a:lnTo>
                  <a:lnTo>
                    <a:pt x="25836" y="1654"/>
                  </a:lnTo>
                  <a:lnTo>
                    <a:pt x="33602" y="0"/>
                  </a:lnTo>
                  <a:lnTo>
                    <a:pt x="41118" y="1237"/>
                  </a:lnTo>
                  <a:lnTo>
                    <a:pt x="55709" y="8850"/>
                  </a:lnTo>
                  <a:lnTo>
                    <a:pt x="77078" y="27461"/>
                  </a:lnTo>
                  <a:lnTo>
                    <a:pt x="102139" y="64598"/>
                  </a:lnTo>
                  <a:lnTo>
                    <a:pt x="106697" y="74718"/>
                  </a:lnTo>
                  <a:lnTo>
                    <a:pt x="108642" y="95321"/>
                  </a:lnTo>
                  <a:lnTo>
                    <a:pt x="104437" y="115006"/>
                  </a:lnTo>
                  <a:lnTo>
                    <a:pt x="94769" y="131554"/>
                  </a:lnTo>
                  <a:lnTo>
                    <a:pt x="86576" y="136903"/>
                  </a:lnTo>
                  <a:lnTo>
                    <a:pt x="31585" y="147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00746" y="273740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1170" y="44367"/>
                  </a:lnTo>
                  <a:lnTo>
                    <a:pt x="7236" y="103093"/>
                  </a:lnTo>
                  <a:lnTo>
                    <a:pt x="10723" y="152859"/>
                  </a:lnTo>
                  <a:lnTo>
                    <a:pt x="17475" y="206469"/>
                  </a:lnTo>
                  <a:lnTo>
                    <a:pt x="19465" y="250082"/>
                  </a:lnTo>
                  <a:lnTo>
                    <a:pt x="26174" y="309495"/>
                  </a:lnTo>
                  <a:lnTo>
                    <a:pt x="30516" y="371228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06031" y="54748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8" y="11418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06031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05084" y="493640"/>
              <a:ext cx="100989" cy="180184"/>
            </a:xfrm>
            <a:custGeom>
              <a:avLst/>
              <a:gdLst/>
              <a:ahLst/>
              <a:cxnLst/>
              <a:rect l="0" t="0" r="0" b="0"/>
              <a:pathLst>
                <a:path w="100989" h="180184">
                  <a:moveTo>
                    <a:pt x="100988" y="32784"/>
                  </a:moveTo>
                  <a:lnTo>
                    <a:pt x="89810" y="16017"/>
                  </a:lnTo>
                  <a:lnTo>
                    <a:pt x="74963" y="4665"/>
                  </a:lnTo>
                  <a:lnTo>
                    <a:pt x="66090" y="0"/>
                  </a:lnTo>
                  <a:lnTo>
                    <a:pt x="56666" y="400"/>
                  </a:lnTo>
                  <a:lnTo>
                    <a:pt x="36836" y="10202"/>
                  </a:lnTo>
                  <a:lnTo>
                    <a:pt x="11530" y="35452"/>
                  </a:lnTo>
                  <a:lnTo>
                    <a:pt x="2737" y="58147"/>
                  </a:lnTo>
                  <a:lnTo>
                    <a:pt x="0" y="82661"/>
                  </a:lnTo>
                  <a:lnTo>
                    <a:pt x="2682" y="105255"/>
                  </a:lnTo>
                  <a:lnTo>
                    <a:pt x="10893" y="123875"/>
                  </a:lnTo>
                  <a:lnTo>
                    <a:pt x="35228" y="154893"/>
                  </a:lnTo>
                  <a:lnTo>
                    <a:pt x="61227" y="170870"/>
                  </a:lnTo>
                  <a:lnTo>
                    <a:pt x="100988" y="180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64994" y="505985"/>
              <a:ext cx="204292" cy="231010"/>
            </a:xfrm>
            <a:custGeom>
              <a:avLst/>
              <a:gdLst/>
              <a:ahLst/>
              <a:cxnLst/>
              <a:rect l="0" t="0" r="0" b="0"/>
              <a:pathLst>
                <a:path w="204292" h="231010">
                  <a:moveTo>
                    <a:pt x="77949" y="115196"/>
                  </a:moveTo>
                  <a:lnTo>
                    <a:pt x="107257" y="80298"/>
                  </a:lnTo>
                  <a:lnTo>
                    <a:pt x="111252" y="54842"/>
                  </a:lnTo>
                  <a:lnTo>
                    <a:pt x="107958" y="27541"/>
                  </a:lnTo>
                  <a:lnTo>
                    <a:pt x="98695" y="7608"/>
                  </a:lnTo>
                  <a:lnTo>
                    <a:pt x="91780" y="2526"/>
                  </a:lnTo>
                  <a:lnTo>
                    <a:pt x="83660" y="309"/>
                  </a:lnTo>
                  <a:lnTo>
                    <a:pt x="74737" y="0"/>
                  </a:lnTo>
                  <a:lnTo>
                    <a:pt x="58584" y="5896"/>
                  </a:lnTo>
                  <a:lnTo>
                    <a:pt x="51001" y="10744"/>
                  </a:lnTo>
                  <a:lnTo>
                    <a:pt x="29150" y="39923"/>
                  </a:lnTo>
                  <a:lnTo>
                    <a:pt x="9211" y="91705"/>
                  </a:lnTo>
                  <a:lnTo>
                    <a:pt x="0" y="131892"/>
                  </a:lnTo>
                  <a:lnTo>
                    <a:pt x="1581" y="155372"/>
                  </a:lnTo>
                  <a:lnTo>
                    <a:pt x="9302" y="174386"/>
                  </a:lnTo>
                  <a:lnTo>
                    <a:pt x="14637" y="182732"/>
                  </a:lnTo>
                  <a:lnTo>
                    <a:pt x="22873" y="187126"/>
                  </a:lnTo>
                  <a:lnTo>
                    <a:pt x="44502" y="188889"/>
                  </a:lnTo>
                  <a:lnTo>
                    <a:pt x="54481" y="185382"/>
                  </a:lnTo>
                  <a:lnTo>
                    <a:pt x="71808" y="172126"/>
                  </a:lnTo>
                  <a:lnTo>
                    <a:pt x="94717" y="139343"/>
                  </a:lnTo>
                  <a:lnTo>
                    <a:pt x="107777" y="88467"/>
                  </a:lnTo>
                  <a:lnTo>
                    <a:pt x="110702" y="89188"/>
                  </a:lnTo>
                  <a:lnTo>
                    <a:pt x="117073" y="102467"/>
                  </a:lnTo>
                  <a:lnTo>
                    <a:pt x="133813" y="142881"/>
                  </a:lnTo>
                  <a:lnTo>
                    <a:pt x="179913" y="204751"/>
                  </a:lnTo>
                  <a:lnTo>
                    <a:pt x="204291" y="231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21927" y="315854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1170" y="49263"/>
                  </a:lnTo>
                  <a:lnTo>
                    <a:pt x="7236" y="102854"/>
                  </a:lnTo>
                  <a:lnTo>
                    <a:pt x="9065" y="150608"/>
                  </a:lnTo>
                  <a:lnTo>
                    <a:pt x="15684" y="207752"/>
                  </a:lnTo>
                  <a:lnTo>
                    <a:pt x="25054" y="271086"/>
                  </a:lnTo>
                  <a:lnTo>
                    <a:pt x="31802" y="314675"/>
                  </a:lnTo>
                  <a:lnTo>
                    <a:pt x="39059" y="375557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48228" y="44219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14655"/>
                  </a:lnTo>
                  <a:lnTo>
                    <a:pt x="78845" y="19793"/>
                  </a:lnTo>
                  <a:lnTo>
                    <a:pt x="22636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79855" y="589595"/>
              <a:ext cx="21057" cy="157929"/>
            </a:xfrm>
            <a:custGeom>
              <a:avLst/>
              <a:gdLst/>
              <a:ahLst/>
              <a:cxnLst/>
              <a:rect l="0" t="0" r="0" b="0"/>
              <a:pathLst>
                <a:path w="21057" h="157929">
                  <a:moveTo>
                    <a:pt x="0" y="0"/>
                  </a:moveTo>
                  <a:lnTo>
                    <a:pt x="3119" y="59359"/>
                  </a:lnTo>
                  <a:lnTo>
                    <a:pt x="16788" y="121378"/>
                  </a:lnTo>
                  <a:lnTo>
                    <a:pt x="2105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00911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84164" y="589595"/>
              <a:ext cx="113419" cy="152742"/>
            </a:xfrm>
            <a:custGeom>
              <a:avLst/>
              <a:gdLst/>
              <a:ahLst/>
              <a:cxnLst/>
              <a:rect l="0" t="0" r="0" b="0"/>
              <a:pathLst>
                <a:path w="113419" h="152742">
                  <a:moveTo>
                    <a:pt x="85203" y="0"/>
                  </a:moveTo>
                  <a:lnTo>
                    <a:pt x="41241" y="20244"/>
                  </a:lnTo>
                  <a:lnTo>
                    <a:pt x="16546" y="44993"/>
                  </a:lnTo>
                  <a:lnTo>
                    <a:pt x="0" y="74553"/>
                  </a:lnTo>
                  <a:lnTo>
                    <a:pt x="932" y="98255"/>
                  </a:lnTo>
                  <a:lnTo>
                    <a:pt x="9145" y="122048"/>
                  </a:lnTo>
                  <a:lnTo>
                    <a:pt x="20594" y="140422"/>
                  </a:lnTo>
                  <a:lnTo>
                    <a:pt x="29262" y="146257"/>
                  </a:lnTo>
                  <a:lnTo>
                    <a:pt x="51372" y="152741"/>
                  </a:lnTo>
                  <a:lnTo>
                    <a:pt x="73677" y="149383"/>
                  </a:lnTo>
                  <a:lnTo>
                    <a:pt x="84538" y="145213"/>
                  </a:lnTo>
                  <a:lnTo>
                    <a:pt x="99725" y="131220"/>
                  </a:lnTo>
                  <a:lnTo>
                    <a:pt x="105413" y="122575"/>
                  </a:lnTo>
                  <a:lnTo>
                    <a:pt x="113418" y="82462"/>
                  </a:lnTo>
                  <a:lnTo>
                    <a:pt x="109052" y="56537"/>
                  </a:lnTo>
                  <a:lnTo>
                    <a:pt x="9573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22010" y="541336"/>
              <a:ext cx="178985" cy="248302"/>
            </a:xfrm>
            <a:custGeom>
              <a:avLst/>
              <a:gdLst/>
              <a:ahLst/>
              <a:cxnLst/>
              <a:rect l="0" t="0" r="0" b="0"/>
              <a:pathLst>
                <a:path w="178985" h="248302">
                  <a:moveTo>
                    <a:pt x="0" y="79845"/>
                  </a:moveTo>
                  <a:lnTo>
                    <a:pt x="15641" y="97826"/>
                  </a:lnTo>
                  <a:lnTo>
                    <a:pt x="38437" y="155368"/>
                  </a:lnTo>
                  <a:lnTo>
                    <a:pt x="45549" y="180481"/>
                  </a:lnTo>
                  <a:lnTo>
                    <a:pt x="44404" y="187880"/>
                  </a:lnTo>
                  <a:lnTo>
                    <a:pt x="40131" y="191643"/>
                  </a:lnTo>
                  <a:lnTo>
                    <a:pt x="33773" y="192981"/>
                  </a:lnTo>
                  <a:lnTo>
                    <a:pt x="28365" y="190364"/>
                  </a:lnTo>
                  <a:lnTo>
                    <a:pt x="19236" y="178098"/>
                  </a:lnTo>
                  <a:lnTo>
                    <a:pt x="8555" y="120108"/>
                  </a:lnTo>
                  <a:lnTo>
                    <a:pt x="4972" y="94230"/>
                  </a:lnTo>
                  <a:lnTo>
                    <a:pt x="15155" y="38239"/>
                  </a:lnTo>
                  <a:lnTo>
                    <a:pt x="27793" y="20019"/>
                  </a:lnTo>
                  <a:lnTo>
                    <a:pt x="36076" y="11885"/>
                  </a:lnTo>
                  <a:lnTo>
                    <a:pt x="57758" y="2847"/>
                  </a:lnTo>
                  <a:lnTo>
                    <a:pt x="81822" y="0"/>
                  </a:lnTo>
                  <a:lnTo>
                    <a:pt x="104216" y="2634"/>
                  </a:lnTo>
                  <a:lnTo>
                    <a:pt x="122747" y="13944"/>
                  </a:lnTo>
                  <a:lnTo>
                    <a:pt x="146334" y="43161"/>
                  </a:lnTo>
                  <a:lnTo>
                    <a:pt x="169675" y="94955"/>
                  </a:lnTo>
                  <a:lnTo>
                    <a:pt x="176226" y="141904"/>
                  </a:lnTo>
                  <a:lnTo>
                    <a:pt x="178167" y="192859"/>
                  </a:lnTo>
                  <a:lnTo>
                    <a:pt x="178984" y="248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52068" y="476113"/>
              <a:ext cx="225961" cy="294417"/>
            </a:xfrm>
            <a:custGeom>
              <a:avLst/>
              <a:gdLst/>
              <a:ahLst/>
              <a:cxnLst/>
              <a:rect l="0" t="0" r="0" b="0"/>
              <a:pathLst>
                <a:path w="225961" h="294417">
                  <a:moveTo>
                    <a:pt x="170066" y="29254"/>
                  </a:moveTo>
                  <a:lnTo>
                    <a:pt x="143680" y="13613"/>
                  </a:lnTo>
                  <a:lnTo>
                    <a:pt x="107786" y="2913"/>
                  </a:lnTo>
                  <a:lnTo>
                    <a:pt x="81165" y="0"/>
                  </a:lnTo>
                  <a:lnTo>
                    <a:pt x="56855" y="4944"/>
                  </a:lnTo>
                  <a:lnTo>
                    <a:pt x="26558" y="20882"/>
                  </a:lnTo>
                  <a:lnTo>
                    <a:pt x="11529" y="34892"/>
                  </a:lnTo>
                  <a:lnTo>
                    <a:pt x="949" y="52817"/>
                  </a:lnTo>
                  <a:lnTo>
                    <a:pt x="0" y="61340"/>
                  </a:lnTo>
                  <a:lnTo>
                    <a:pt x="5184" y="77050"/>
                  </a:lnTo>
                  <a:lnTo>
                    <a:pt x="21257" y="99048"/>
                  </a:lnTo>
                  <a:lnTo>
                    <a:pt x="46426" y="114795"/>
                  </a:lnTo>
                  <a:lnTo>
                    <a:pt x="88712" y="129426"/>
                  </a:lnTo>
                  <a:lnTo>
                    <a:pt x="144724" y="139768"/>
                  </a:lnTo>
                  <a:lnTo>
                    <a:pt x="176206" y="157146"/>
                  </a:lnTo>
                  <a:lnTo>
                    <a:pt x="207804" y="183978"/>
                  </a:lnTo>
                  <a:lnTo>
                    <a:pt x="223882" y="210409"/>
                  </a:lnTo>
                  <a:lnTo>
                    <a:pt x="225960" y="233380"/>
                  </a:lnTo>
                  <a:lnTo>
                    <a:pt x="224876" y="246057"/>
                  </a:lnTo>
                  <a:lnTo>
                    <a:pt x="214314" y="266381"/>
                  </a:lnTo>
                  <a:lnTo>
                    <a:pt x="206584" y="275076"/>
                  </a:lnTo>
                  <a:lnTo>
                    <a:pt x="173347" y="292903"/>
                  </a:lnTo>
                  <a:lnTo>
                    <a:pt x="128275" y="294416"/>
                  </a:lnTo>
                  <a:lnTo>
                    <a:pt x="64782" y="271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85306" y="568303"/>
              <a:ext cx="157928" cy="164266"/>
            </a:xfrm>
            <a:custGeom>
              <a:avLst/>
              <a:gdLst/>
              <a:ahLst/>
              <a:cxnLst/>
              <a:rect l="0" t="0" r="0" b="0"/>
              <a:pathLst>
                <a:path w="157928" h="164266">
                  <a:moveTo>
                    <a:pt x="0" y="116049"/>
                  </a:moveTo>
                  <a:lnTo>
                    <a:pt x="42691" y="112929"/>
                  </a:lnTo>
                  <a:lnTo>
                    <a:pt x="102068" y="96921"/>
                  </a:lnTo>
                  <a:lnTo>
                    <a:pt x="124912" y="85711"/>
                  </a:lnTo>
                  <a:lnTo>
                    <a:pt x="140524" y="69810"/>
                  </a:lnTo>
                  <a:lnTo>
                    <a:pt x="146325" y="60656"/>
                  </a:lnTo>
                  <a:lnTo>
                    <a:pt x="149651" y="41127"/>
                  </a:lnTo>
                  <a:lnTo>
                    <a:pt x="148900" y="31006"/>
                  </a:lnTo>
                  <a:lnTo>
                    <a:pt x="138707" y="13521"/>
                  </a:lnTo>
                  <a:lnTo>
                    <a:pt x="131076" y="5583"/>
                  </a:lnTo>
                  <a:lnTo>
                    <a:pt x="122479" y="1461"/>
                  </a:lnTo>
                  <a:lnTo>
                    <a:pt x="103568" y="0"/>
                  </a:lnTo>
                  <a:lnTo>
                    <a:pt x="67601" y="11344"/>
                  </a:lnTo>
                  <a:lnTo>
                    <a:pt x="32898" y="29523"/>
                  </a:lnTo>
                  <a:lnTo>
                    <a:pt x="17351" y="46008"/>
                  </a:lnTo>
                  <a:lnTo>
                    <a:pt x="11567" y="55317"/>
                  </a:lnTo>
                  <a:lnTo>
                    <a:pt x="8260" y="78138"/>
                  </a:lnTo>
                  <a:lnTo>
                    <a:pt x="9016" y="90775"/>
                  </a:lnTo>
                  <a:lnTo>
                    <a:pt x="19215" y="114175"/>
                  </a:lnTo>
                  <a:lnTo>
                    <a:pt x="44687" y="143959"/>
                  </a:lnTo>
                  <a:lnTo>
                    <a:pt x="54358" y="152203"/>
                  </a:lnTo>
                  <a:lnTo>
                    <a:pt x="77581" y="161363"/>
                  </a:lnTo>
                  <a:lnTo>
                    <a:pt x="102331" y="164265"/>
                  </a:lnTo>
                  <a:lnTo>
                    <a:pt x="133655" y="159321"/>
                  </a:lnTo>
                  <a:lnTo>
                    <a:pt x="157927" y="147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66696" y="605916"/>
              <a:ext cx="155522" cy="175556"/>
            </a:xfrm>
            <a:custGeom>
              <a:avLst/>
              <a:gdLst/>
              <a:ahLst/>
              <a:cxnLst/>
              <a:rect l="0" t="0" r="0" b="0"/>
              <a:pathLst>
                <a:path w="155522" h="175556">
                  <a:moveTo>
                    <a:pt x="8122" y="57379"/>
                  </a:moveTo>
                  <a:lnTo>
                    <a:pt x="11242" y="100071"/>
                  </a:lnTo>
                  <a:lnTo>
                    <a:pt x="29453" y="162715"/>
                  </a:lnTo>
                  <a:lnTo>
                    <a:pt x="33980" y="175555"/>
                  </a:lnTo>
                  <a:lnTo>
                    <a:pt x="28782" y="156475"/>
                  </a:lnTo>
                  <a:lnTo>
                    <a:pt x="5716" y="94706"/>
                  </a:lnTo>
                  <a:lnTo>
                    <a:pt x="0" y="47902"/>
                  </a:lnTo>
                  <a:lnTo>
                    <a:pt x="2707" y="34683"/>
                  </a:lnTo>
                  <a:lnTo>
                    <a:pt x="15074" y="13757"/>
                  </a:lnTo>
                  <a:lnTo>
                    <a:pt x="24455" y="7240"/>
                  </a:lnTo>
                  <a:lnTo>
                    <a:pt x="47356" y="0"/>
                  </a:lnTo>
                  <a:lnTo>
                    <a:pt x="57675" y="409"/>
                  </a:lnTo>
                  <a:lnTo>
                    <a:pt x="75379" y="7102"/>
                  </a:lnTo>
                  <a:lnTo>
                    <a:pt x="98500" y="29614"/>
                  </a:lnTo>
                  <a:lnTo>
                    <a:pt x="131230" y="78939"/>
                  </a:lnTo>
                  <a:lnTo>
                    <a:pt x="150416" y="131145"/>
                  </a:lnTo>
                  <a:lnTo>
                    <a:pt x="155521" y="173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64331" y="347440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14654" y="171186"/>
                  </a:lnTo>
                  <a:lnTo>
                    <a:pt x="24750" y="230616"/>
                  </a:lnTo>
                  <a:lnTo>
                    <a:pt x="29560" y="288909"/>
                  </a:lnTo>
                  <a:lnTo>
                    <a:pt x="38421" y="346537"/>
                  </a:lnTo>
                  <a:lnTo>
                    <a:pt x="42190" y="389027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90632" y="473782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73655" y="15641"/>
                  </a:lnTo>
                  <a:lnTo>
                    <a:pt x="121476" y="31209"/>
                  </a:lnTo>
                  <a:lnTo>
                    <a:pt x="60780" y="3996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35162" y="573484"/>
              <a:ext cx="160797" cy="199029"/>
            </a:xfrm>
            <a:custGeom>
              <a:avLst/>
              <a:gdLst/>
              <a:ahLst/>
              <a:cxnLst/>
              <a:rect l="0" t="0" r="0" b="0"/>
              <a:pathLst>
                <a:path w="160797" h="199029">
                  <a:moveTo>
                    <a:pt x="23926" y="79282"/>
                  </a:moveTo>
                  <a:lnTo>
                    <a:pt x="82542" y="84872"/>
                  </a:lnTo>
                  <a:lnTo>
                    <a:pt x="117333" y="82758"/>
                  </a:lnTo>
                  <a:lnTo>
                    <a:pt x="136020" y="74588"/>
                  </a:lnTo>
                  <a:lnTo>
                    <a:pt x="144278" y="69134"/>
                  </a:lnTo>
                  <a:lnTo>
                    <a:pt x="149784" y="60818"/>
                  </a:lnTo>
                  <a:lnTo>
                    <a:pt x="155902" y="39101"/>
                  </a:lnTo>
                  <a:lnTo>
                    <a:pt x="154023" y="29098"/>
                  </a:lnTo>
                  <a:lnTo>
                    <a:pt x="142578" y="11745"/>
                  </a:lnTo>
                  <a:lnTo>
                    <a:pt x="122673" y="2472"/>
                  </a:lnTo>
                  <a:lnTo>
                    <a:pt x="110815" y="0"/>
                  </a:lnTo>
                  <a:lnTo>
                    <a:pt x="88279" y="3491"/>
                  </a:lnTo>
                  <a:lnTo>
                    <a:pt x="45216" y="24797"/>
                  </a:lnTo>
                  <a:lnTo>
                    <a:pt x="19055" y="44681"/>
                  </a:lnTo>
                  <a:lnTo>
                    <a:pt x="6943" y="64684"/>
                  </a:lnTo>
                  <a:lnTo>
                    <a:pt x="0" y="88002"/>
                  </a:lnTo>
                  <a:lnTo>
                    <a:pt x="814" y="110064"/>
                  </a:lnTo>
                  <a:lnTo>
                    <a:pt x="13438" y="142215"/>
                  </a:lnTo>
                  <a:lnTo>
                    <a:pt x="37586" y="168379"/>
                  </a:lnTo>
                  <a:lnTo>
                    <a:pt x="77187" y="189775"/>
                  </a:lnTo>
                  <a:lnTo>
                    <a:pt x="97900" y="197800"/>
                  </a:lnTo>
                  <a:lnTo>
                    <a:pt x="118804" y="199028"/>
                  </a:lnTo>
                  <a:lnTo>
                    <a:pt x="137453" y="195673"/>
                  </a:lnTo>
                  <a:lnTo>
                    <a:pt x="160796" y="1845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38072" y="572357"/>
              <a:ext cx="136871" cy="187963"/>
            </a:xfrm>
            <a:custGeom>
              <a:avLst/>
              <a:gdLst/>
              <a:ahLst/>
              <a:cxnLst/>
              <a:rect l="0" t="0" r="0" b="0"/>
              <a:pathLst>
                <a:path w="136871" h="187963">
                  <a:moveTo>
                    <a:pt x="0" y="48824"/>
                  </a:moveTo>
                  <a:lnTo>
                    <a:pt x="5589" y="107441"/>
                  </a:lnTo>
                  <a:lnTo>
                    <a:pt x="17958" y="160445"/>
                  </a:lnTo>
                  <a:lnTo>
                    <a:pt x="25858" y="187962"/>
                  </a:lnTo>
                  <a:lnTo>
                    <a:pt x="16331" y="160776"/>
                  </a:lnTo>
                  <a:lnTo>
                    <a:pt x="4439" y="106120"/>
                  </a:lnTo>
                  <a:lnTo>
                    <a:pt x="3996" y="49050"/>
                  </a:lnTo>
                  <a:lnTo>
                    <a:pt x="9964" y="23188"/>
                  </a:lnTo>
                  <a:lnTo>
                    <a:pt x="20416" y="3895"/>
                  </a:lnTo>
                  <a:lnTo>
                    <a:pt x="27649" y="154"/>
                  </a:lnTo>
                  <a:lnTo>
                    <a:pt x="35980" y="0"/>
                  </a:lnTo>
                  <a:lnTo>
                    <a:pt x="45044" y="2236"/>
                  </a:lnTo>
                  <a:lnTo>
                    <a:pt x="74567" y="22152"/>
                  </a:lnTo>
                  <a:lnTo>
                    <a:pt x="99953" y="55869"/>
                  </a:lnTo>
                  <a:lnTo>
                    <a:pt x="121086" y="108014"/>
                  </a:lnTo>
                  <a:lnTo>
                    <a:pt x="133406" y="150203"/>
                  </a:lnTo>
                  <a:lnTo>
                    <a:pt x="136870" y="175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30507" y="576294"/>
              <a:ext cx="91836" cy="181758"/>
            </a:xfrm>
            <a:custGeom>
              <a:avLst/>
              <a:gdLst/>
              <a:ahLst/>
              <a:cxnLst/>
              <a:rect l="0" t="0" r="0" b="0"/>
              <a:pathLst>
                <a:path w="91836" h="181758">
                  <a:moveTo>
                    <a:pt x="91835" y="13301"/>
                  </a:moveTo>
                  <a:lnTo>
                    <a:pt x="80656" y="2123"/>
                  </a:lnTo>
                  <a:lnTo>
                    <a:pt x="72684" y="0"/>
                  </a:lnTo>
                  <a:lnTo>
                    <a:pt x="51348" y="761"/>
                  </a:lnTo>
                  <a:lnTo>
                    <a:pt x="32507" y="8118"/>
                  </a:lnTo>
                  <a:lnTo>
                    <a:pt x="24207" y="13355"/>
                  </a:lnTo>
                  <a:lnTo>
                    <a:pt x="11865" y="28533"/>
                  </a:lnTo>
                  <a:lnTo>
                    <a:pt x="6936" y="37494"/>
                  </a:lnTo>
                  <a:lnTo>
                    <a:pt x="0" y="78051"/>
                  </a:lnTo>
                  <a:lnTo>
                    <a:pt x="4616" y="104080"/>
                  </a:lnTo>
                  <a:lnTo>
                    <a:pt x="20369" y="135345"/>
                  </a:lnTo>
                  <a:lnTo>
                    <a:pt x="46653" y="166870"/>
                  </a:lnTo>
                  <a:lnTo>
                    <a:pt x="60446" y="175141"/>
                  </a:lnTo>
                  <a:lnTo>
                    <a:pt x="81307" y="181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53927" y="575871"/>
              <a:ext cx="168457" cy="189947"/>
            </a:xfrm>
            <a:custGeom>
              <a:avLst/>
              <a:gdLst/>
              <a:ahLst/>
              <a:cxnLst/>
              <a:rect l="0" t="0" r="0" b="0"/>
              <a:pathLst>
                <a:path w="168457" h="189947">
                  <a:moveTo>
                    <a:pt x="0" y="119009"/>
                  </a:moveTo>
                  <a:lnTo>
                    <a:pt x="17981" y="103368"/>
                  </a:lnTo>
                  <a:lnTo>
                    <a:pt x="74354" y="79402"/>
                  </a:lnTo>
                  <a:lnTo>
                    <a:pt x="95047" y="67871"/>
                  </a:lnTo>
                  <a:lnTo>
                    <a:pt x="109704" y="51828"/>
                  </a:lnTo>
                  <a:lnTo>
                    <a:pt x="115250" y="42636"/>
                  </a:lnTo>
                  <a:lnTo>
                    <a:pt x="116608" y="34169"/>
                  </a:lnTo>
                  <a:lnTo>
                    <a:pt x="115174" y="26184"/>
                  </a:lnTo>
                  <a:lnTo>
                    <a:pt x="111877" y="18521"/>
                  </a:lnTo>
                  <a:lnTo>
                    <a:pt x="98857" y="6888"/>
                  </a:lnTo>
                  <a:lnTo>
                    <a:pt x="90471" y="2148"/>
                  </a:lnTo>
                  <a:lnTo>
                    <a:pt x="68676" y="0"/>
                  </a:lnTo>
                  <a:lnTo>
                    <a:pt x="45731" y="4115"/>
                  </a:lnTo>
                  <a:lnTo>
                    <a:pt x="27734" y="13743"/>
                  </a:lnTo>
                  <a:lnTo>
                    <a:pt x="15056" y="32060"/>
                  </a:lnTo>
                  <a:lnTo>
                    <a:pt x="6691" y="55799"/>
                  </a:lnTo>
                  <a:lnTo>
                    <a:pt x="2974" y="81947"/>
                  </a:lnTo>
                  <a:lnTo>
                    <a:pt x="7561" y="106047"/>
                  </a:lnTo>
                  <a:lnTo>
                    <a:pt x="23297" y="136226"/>
                  </a:lnTo>
                  <a:lnTo>
                    <a:pt x="49576" y="167384"/>
                  </a:lnTo>
                  <a:lnTo>
                    <a:pt x="75911" y="183385"/>
                  </a:lnTo>
                  <a:lnTo>
                    <a:pt x="117119" y="189946"/>
                  </a:lnTo>
                  <a:lnTo>
                    <a:pt x="168456" y="182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06923" y="334782"/>
              <a:ext cx="131316" cy="433799"/>
            </a:xfrm>
            <a:custGeom>
              <a:avLst/>
              <a:gdLst/>
              <a:ahLst/>
              <a:cxnLst/>
              <a:rect l="0" t="0" r="0" b="0"/>
              <a:pathLst>
                <a:path w="131316" h="433799">
                  <a:moveTo>
                    <a:pt x="89201" y="433798"/>
                  </a:moveTo>
                  <a:lnTo>
                    <a:pt x="83612" y="375181"/>
                  </a:lnTo>
                  <a:lnTo>
                    <a:pt x="67870" y="318584"/>
                  </a:lnTo>
                  <a:lnTo>
                    <a:pt x="50561" y="261911"/>
                  </a:lnTo>
                  <a:lnTo>
                    <a:pt x="40058" y="212073"/>
                  </a:lnTo>
                  <a:lnTo>
                    <a:pt x="22519" y="150832"/>
                  </a:lnTo>
                  <a:lnTo>
                    <a:pt x="9652" y="92031"/>
                  </a:lnTo>
                  <a:lnTo>
                    <a:pt x="2778" y="37262"/>
                  </a:lnTo>
                  <a:lnTo>
                    <a:pt x="0" y="25551"/>
                  </a:lnTo>
                  <a:lnTo>
                    <a:pt x="2827" y="16574"/>
                  </a:lnTo>
                  <a:lnTo>
                    <a:pt x="9392" y="9420"/>
                  </a:lnTo>
                  <a:lnTo>
                    <a:pt x="18447" y="3480"/>
                  </a:lnTo>
                  <a:lnTo>
                    <a:pt x="37868" y="0"/>
                  </a:lnTo>
                  <a:lnTo>
                    <a:pt x="84521" y="7298"/>
                  </a:lnTo>
                  <a:lnTo>
                    <a:pt x="131315" y="33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2953" y="60012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6" y="8333"/>
                  </a:lnTo>
                  <a:lnTo>
                    <a:pt x="976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80231" y="619373"/>
              <a:ext cx="326505" cy="153842"/>
            </a:xfrm>
            <a:custGeom>
              <a:avLst/>
              <a:gdLst/>
              <a:ahLst/>
              <a:cxnLst/>
              <a:rect l="0" t="0" r="0" b="0"/>
              <a:pathLst>
                <a:path w="326505" h="153842">
                  <a:moveTo>
                    <a:pt x="105406" y="54450"/>
                  </a:moveTo>
                  <a:lnTo>
                    <a:pt x="94228" y="37683"/>
                  </a:lnTo>
                  <a:lnTo>
                    <a:pt x="86256" y="32743"/>
                  </a:lnTo>
                  <a:lnTo>
                    <a:pt x="64920" y="27255"/>
                  </a:lnTo>
                  <a:lnTo>
                    <a:pt x="32188" y="29755"/>
                  </a:lnTo>
                  <a:lnTo>
                    <a:pt x="13983" y="41135"/>
                  </a:lnTo>
                  <a:lnTo>
                    <a:pt x="5853" y="49083"/>
                  </a:lnTo>
                  <a:lnTo>
                    <a:pt x="1603" y="59061"/>
                  </a:lnTo>
                  <a:lnTo>
                    <a:pt x="0" y="82626"/>
                  </a:lnTo>
                  <a:lnTo>
                    <a:pt x="6306" y="102458"/>
                  </a:lnTo>
                  <a:lnTo>
                    <a:pt x="29419" y="139842"/>
                  </a:lnTo>
                  <a:lnTo>
                    <a:pt x="38370" y="146473"/>
                  </a:lnTo>
                  <a:lnTo>
                    <a:pt x="60794" y="153841"/>
                  </a:lnTo>
                  <a:lnTo>
                    <a:pt x="99727" y="152400"/>
                  </a:lnTo>
                  <a:lnTo>
                    <a:pt x="120819" y="144387"/>
                  </a:lnTo>
                  <a:lnTo>
                    <a:pt x="129720" y="138975"/>
                  </a:lnTo>
                  <a:lnTo>
                    <a:pt x="142729" y="123602"/>
                  </a:lnTo>
                  <a:lnTo>
                    <a:pt x="147836" y="114590"/>
                  </a:lnTo>
                  <a:lnTo>
                    <a:pt x="150390" y="95217"/>
                  </a:lnTo>
                  <a:lnTo>
                    <a:pt x="146456" y="76078"/>
                  </a:lnTo>
                  <a:lnTo>
                    <a:pt x="124866" y="44728"/>
                  </a:lnTo>
                  <a:lnTo>
                    <a:pt x="118380" y="37440"/>
                  </a:lnTo>
                  <a:lnTo>
                    <a:pt x="118734" y="33752"/>
                  </a:lnTo>
                  <a:lnTo>
                    <a:pt x="123650" y="32462"/>
                  </a:lnTo>
                  <a:lnTo>
                    <a:pt x="165162" y="38799"/>
                  </a:lnTo>
                  <a:lnTo>
                    <a:pt x="184996" y="51004"/>
                  </a:lnTo>
                  <a:lnTo>
                    <a:pt x="238496" y="108971"/>
                  </a:lnTo>
                  <a:lnTo>
                    <a:pt x="262110" y="143729"/>
                  </a:lnTo>
                  <a:lnTo>
                    <a:pt x="261348" y="144385"/>
                  </a:lnTo>
                  <a:lnTo>
                    <a:pt x="258500" y="142483"/>
                  </a:lnTo>
                  <a:lnTo>
                    <a:pt x="218392" y="85026"/>
                  </a:lnTo>
                  <a:lnTo>
                    <a:pt x="206084" y="52981"/>
                  </a:lnTo>
                  <a:lnTo>
                    <a:pt x="202794" y="27671"/>
                  </a:lnTo>
                  <a:lnTo>
                    <a:pt x="206596" y="17880"/>
                  </a:lnTo>
                  <a:lnTo>
                    <a:pt x="213810" y="10183"/>
                  </a:lnTo>
                  <a:lnTo>
                    <a:pt x="223298" y="3882"/>
                  </a:lnTo>
                  <a:lnTo>
                    <a:pt x="243200" y="0"/>
                  </a:lnTo>
                  <a:lnTo>
                    <a:pt x="306003" y="1570"/>
                  </a:lnTo>
                  <a:lnTo>
                    <a:pt x="326504" y="1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48587" y="389554"/>
              <a:ext cx="37175" cy="421141"/>
            </a:xfrm>
            <a:custGeom>
              <a:avLst/>
              <a:gdLst/>
              <a:ahLst/>
              <a:cxnLst/>
              <a:rect l="0" t="0" r="0" b="0"/>
              <a:pathLst>
                <a:path w="37175" h="421141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0" y="123089"/>
                  </a:lnTo>
                  <a:lnTo>
                    <a:pt x="14563" y="173403"/>
                  </a:lnTo>
                  <a:lnTo>
                    <a:pt x="15657" y="225684"/>
                  </a:lnTo>
                  <a:lnTo>
                    <a:pt x="23263" y="283355"/>
                  </a:lnTo>
                  <a:lnTo>
                    <a:pt x="25978" y="345527"/>
                  </a:lnTo>
                  <a:lnTo>
                    <a:pt x="33794" y="405463"/>
                  </a:lnTo>
                  <a:lnTo>
                    <a:pt x="3717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17306" y="558010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04595" y="10528"/>
                  </a:lnTo>
                  <a:lnTo>
                    <a:pt x="143185" y="10528"/>
                  </a:lnTo>
                  <a:lnTo>
                    <a:pt x="84781" y="7409"/>
                  </a:lnTo>
                  <a:lnTo>
                    <a:pt x="28185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38404" y="368497"/>
              <a:ext cx="326495" cy="473783"/>
            </a:xfrm>
            <a:custGeom>
              <a:avLst/>
              <a:gdLst/>
              <a:ahLst/>
              <a:cxnLst/>
              <a:rect l="0" t="0" r="0" b="0"/>
              <a:pathLst>
                <a:path w="326495" h="473783">
                  <a:moveTo>
                    <a:pt x="0" y="0"/>
                  </a:moveTo>
                  <a:lnTo>
                    <a:pt x="3120" y="52050"/>
                  </a:lnTo>
                  <a:lnTo>
                    <a:pt x="11452" y="111349"/>
                  </a:lnTo>
                  <a:lnTo>
                    <a:pt x="17958" y="157113"/>
                  </a:lnTo>
                  <a:lnTo>
                    <a:pt x="24749" y="204749"/>
                  </a:lnTo>
                  <a:lnTo>
                    <a:pt x="35149" y="255248"/>
                  </a:lnTo>
                  <a:lnTo>
                    <a:pt x="41908" y="310989"/>
                  </a:lnTo>
                  <a:lnTo>
                    <a:pt x="50176" y="366366"/>
                  </a:lnTo>
                  <a:lnTo>
                    <a:pt x="55031" y="417389"/>
                  </a:lnTo>
                  <a:lnTo>
                    <a:pt x="58384" y="439360"/>
                  </a:lnTo>
                  <a:lnTo>
                    <a:pt x="57640" y="440306"/>
                  </a:lnTo>
                  <a:lnTo>
                    <a:pt x="53693" y="430828"/>
                  </a:lnTo>
                  <a:lnTo>
                    <a:pt x="47235" y="399184"/>
                  </a:lnTo>
                  <a:lnTo>
                    <a:pt x="51228" y="343450"/>
                  </a:lnTo>
                  <a:lnTo>
                    <a:pt x="51699" y="327233"/>
                  </a:lnTo>
                  <a:lnTo>
                    <a:pt x="55523" y="315251"/>
                  </a:lnTo>
                  <a:lnTo>
                    <a:pt x="69130" y="298819"/>
                  </a:lnTo>
                  <a:lnTo>
                    <a:pt x="77672" y="296309"/>
                  </a:lnTo>
                  <a:lnTo>
                    <a:pt x="96522" y="299759"/>
                  </a:lnTo>
                  <a:lnTo>
                    <a:pt x="113479" y="315330"/>
                  </a:lnTo>
                  <a:lnTo>
                    <a:pt x="137839" y="357865"/>
                  </a:lnTo>
                  <a:lnTo>
                    <a:pt x="161214" y="421131"/>
                  </a:lnTo>
                  <a:lnTo>
                    <a:pt x="173091" y="455063"/>
                  </a:lnTo>
                  <a:lnTo>
                    <a:pt x="171519" y="436000"/>
                  </a:lnTo>
                  <a:lnTo>
                    <a:pt x="178592" y="401886"/>
                  </a:lnTo>
                  <a:lnTo>
                    <a:pt x="188949" y="379827"/>
                  </a:lnTo>
                  <a:lnTo>
                    <a:pt x="198495" y="372541"/>
                  </a:lnTo>
                  <a:lnTo>
                    <a:pt x="261160" y="354299"/>
                  </a:lnTo>
                  <a:lnTo>
                    <a:pt x="303751" y="339220"/>
                  </a:lnTo>
                  <a:lnTo>
                    <a:pt x="320614" y="327799"/>
                  </a:lnTo>
                  <a:lnTo>
                    <a:pt x="324877" y="320308"/>
                  </a:lnTo>
                  <a:lnTo>
                    <a:pt x="326494" y="302626"/>
                  </a:lnTo>
                  <a:lnTo>
                    <a:pt x="322947" y="295337"/>
                  </a:lnTo>
                  <a:lnTo>
                    <a:pt x="309649" y="284119"/>
                  </a:lnTo>
                  <a:lnTo>
                    <a:pt x="282431" y="271227"/>
                  </a:lnTo>
                  <a:lnTo>
                    <a:pt x="262395" y="269894"/>
                  </a:lnTo>
                  <a:lnTo>
                    <a:pt x="220937" y="278570"/>
                  </a:lnTo>
                  <a:lnTo>
                    <a:pt x="203090" y="291095"/>
                  </a:lnTo>
                  <a:lnTo>
                    <a:pt x="188528" y="308360"/>
                  </a:lnTo>
                  <a:lnTo>
                    <a:pt x="178157" y="327732"/>
                  </a:lnTo>
                  <a:lnTo>
                    <a:pt x="175887" y="348040"/>
                  </a:lnTo>
                  <a:lnTo>
                    <a:pt x="183962" y="389673"/>
                  </a:lnTo>
                  <a:lnTo>
                    <a:pt x="199046" y="421175"/>
                  </a:lnTo>
                  <a:lnTo>
                    <a:pt x="214807" y="435973"/>
                  </a:lnTo>
                  <a:lnTo>
                    <a:pt x="264940" y="464991"/>
                  </a:lnTo>
                  <a:lnTo>
                    <a:pt x="31585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69025" y="631102"/>
              <a:ext cx="198545" cy="345218"/>
            </a:xfrm>
            <a:custGeom>
              <a:avLst/>
              <a:gdLst/>
              <a:ahLst/>
              <a:cxnLst/>
              <a:rect l="0" t="0" r="0" b="0"/>
              <a:pathLst>
                <a:path w="198545" h="345218">
                  <a:moveTo>
                    <a:pt x="153732" y="105892"/>
                  </a:moveTo>
                  <a:lnTo>
                    <a:pt x="134603" y="43634"/>
                  </a:lnTo>
                  <a:lnTo>
                    <a:pt x="103928" y="4699"/>
                  </a:lnTo>
                  <a:lnTo>
                    <a:pt x="93623" y="996"/>
                  </a:lnTo>
                  <a:lnTo>
                    <a:pt x="66575" y="0"/>
                  </a:lnTo>
                  <a:lnTo>
                    <a:pt x="44416" y="6577"/>
                  </a:lnTo>
                  <a:lnTo>
                    <a:pt x="26768" y="18468"/>
                  </a:lnTo>
                  <a:lnTo>
                    <a:pt x="11125" y="35452"/>
                  </a:lnTo>
                  <a:lnTo>
                    <a:pt x="2614" y="57818"/>
                  </a:lnTo>
                  <a:lnTo>
                    <a:pt x="0" y="82186"/>
                  </a:lnTo>
                  <a:lnTo>
                    <a:pt x="2738" y="104715"/>
                  </a:lnTo>
                  <a:lnTo>
                    <a:pt x="10974" y="123306"/>
                  </a:lnTo>
                  <a:lnTo>
                    <a:pt x="35326" y="154306"/>
                  </a:lnTo>
                  <a:lnTo>
                    <a:pt x="44378" y="158055"/>
                  </a:lnTo>
                  <a:lnTo>
                    <a:pt x="66916" y="159101"/>
                  </a:lnTo>
                  <a:lnTo>
                    <a:pt x="77137" y="155403"/>
                  </a:lnTo>
                  <a:lnTo>
                    <a:pt x="94733" y="141935"/>
                  </a:lnTo>
                  <a:lnTo>
                    <a:pt x="112204" y="114622"/>
                  </a:lnTo>
                  <a:lnTo>
                    <a:pt x="117858" y="111712"/>
                  </a:lnTo>
                  <a:lnTo>
                    <a:pt x="123966" y="113282"/>
                  </a:lnTo>
                  <a:lnTo>
                    <a:pt x="130379" y="117838"/>
                  </a:lnTo>
                  <a:lnTo>
                    <a:pt x="140622" y="138497"/>
                  </a:lnTo>
                  <a:lnTo>
                    <a:pt x="162750" y="201736"/>
                  </a:lnTo>
                  <a:lnTo>
                    <a:pt x="191388" y="262301"/>
                  </a:lnTo>
                  <a:lnTo>
                    <a:pt x="198544" y="291221"/>
                  </a:lnTo>
                  <a:lnTo>
                    <a:pt x="197825" y="319672"/>
                  </a:lnTo>
                  <a:lnTo>
                    <a:pt x="192486" y="329131"/>
                  </a:lnTo>
                  <a:lnTo>
                    <a:pt x="184247" y="335436"/>
                  </a:lnTo>
                  <a:lnTo>
                    <a:pt x="162615" y="342443"/>
                  </a:lnTo>
                  <a:lnTo>
                    <a:pt x="125298" y="345217"/>
                  </a:lnTo>
                  <a:lnTo>
                    <a:pt x="64329" y="338764"/>
                  </a:lnTo>
                  <a:lnTo>
                    <a:pt x="27390" y="337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89652" y="627253"/>
              <a:ext cx="80504" cy="144913"/>
            </a:xfrm>
            <a:custGeom>
              <a:avLst/>
              <a:gdLst/>
              <a:ahLst/>
              <a:cxnLst/>
              <a:rect l="0" t="0" r="0" b="0"/>
              <a:pathLst>
                <a:path w="80504" h="144913">
                  <a:moveTo>
                    <a:pt x="6804" y="57099"/>
                  </a:moveTo>
                  <a:lnTo>
                    <a:pt x="25932" y="120527"/>
                  </a:lnTo>
                  <a:lnTo>
                    <a:pt x="39897" y="144912"/>
                  </a:lnTo>
                  <a:lnTo>
                    <a:pt x="40565" y="143717"/>
                  </a:lnTo>
                  <a:lnTo>
                    <a:pt x="39839" y="139411"/>
                  </a:lnTo>
                  <a:lnTo>
                    <a:pt x="4897" y="76258"/>
                  </a:lnTo>
                  <a:lnTo>
                    <a:pt x="0" y="39119"/>
                  </a:lnTo>
                  <a:lnTo>
                    <a:pt x="2999" y="16352"/>
                  </a:lnTo>
                  <a:lnTo>
                    <a:pt x="8947" y="8878"/>
                  </a:lnTo>
                  <a:lnTo>
                    <a:pt x="28033" y="572"/>
                  </a:lnTo>
                  <a:lnTo>
                    <a:pt x="48994" y="0"/>
                  </a:lnTo>
                  <a:lnTo>
                    <a:pt x="66499" y="3646"/>
                  </a:lnTo>
                  <a:lnTo>
                    <a:pt x="71167" y="6256"/>
                  </a:lnTo>
                  <a:lnTo>
                    <a:pt x="80503" y="14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75440" y="68435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54144"/>
                  </a:lnTo>
                  <a:lnTo>
                    <a:pt x="8334" y="920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54383" y="579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53589" y="420943"/>
              <a:ext cx="164008" cy="418282"/>
            </a:xfrm>
            <a:custGeom>
              <a:avLst/>
              <a:gdLst/>
              <a:ahLst/>
              <a:cxnLst/>
              <a:rect l="0" t="0" r="0" b="0"/>
              <a:pathLst>
                <a:path w="164008" h="418282">
                  <a:moveTo>
                    <a:pt x="79779" y="294994"/>
                  </a:moveTo>
                  <a:lnTo>
                    <a:pt x="79779" y="272638"/>
                  </a:lnTo>
                  <a:lnTo>
                    <a:pt x="73540" y="255422"/>
                  </a:lnTo>
                  <a:lnTo>
                    <a:pt x="68600" y="247556"/>
                  </a:lnTo>
                  <a:lnTo>
                    <a:pt x="60628" y="243482"/>
                  </a:lnTo>
                  <a:lnTo>
                    <a:pt x="39292" y="242074"/>
                  </a:lnTo>
                  <a:lnTo>
                    <a:pt x="29391" y="245676"/>
                  </a:lnTo>
                  <a:lnTo>
                    <a:pt x="12150" y="259037"/>
                  </a:lnTo>
                  <a:lnTo>
                    <a:pt x="2929" y="279793"/>
                  </a:lnTo>
                  <a:lnTo>
                    <a:pt x="0" y="303446"/>
                  </a:lnTo>
                  <a:lnTo>
                    <a:pt x="10637" y="363481"/>
                  </a:lnTo>
                  <a:lnTo>
                    <a:pt x="26016" y="393146"/>
                  </a:lnTo>
                  <a:lnTo>
                    <a:pt x="50981" y="416753"/>
                  </a:lnTo>
                  <a:lnTo>
                    <a:pt x="60580" y="418281"/>
                  </a:lnTo>
                  <a:lnTo>
                    <a:pt x="70489" y="415790"/>
                  </a:lnTo>
                  <a:lnTo>
                    <a:pt x="80604" y="410620"/>
                  </a:lnTo>
                  <a:lnTo>
                    <a:pt x="94964" y="395516"/>
                  </a:lnTo>
                  <a:lnTo>
                    <a:pt x="109624" y="364163"/>
                  </a:lnTo>
                  <a:lnTo>
                    <a:pt x="118257" y="318998"/>
                  </a:lnTo>
                  <a:lnTo>
                    <a:pt x="120816" y="261162"/>
                  </a:lnTo>
                  <a:lnTo>
                    <a:pt x="118454" y="199572"/>
                  </a:lnTo>
                  <a:lnTo>
                    <a:pt x="113465" y="143109"/>
                  </a:lnTo>
                  <a:lnTo>
                    <a:pt x="106190" y="87698"/>
                  </a:lnTo>
                  <a:lnTo>
                    <a:pt x="92318" y="28486"/>
                  </a:lnTo>
                  <a:lnTo>
                    <a:pt x="81063" y="3411"/>
                  </a:lnTo>
                  <a:lnTo>
                    <a:pt x="75955" y="0"/>
                  </a:lnTo>
                  <a:lnTo>
                    <a:pt x="71381" y="2405"/>
                  </a:lnTo>
                  <a:lnTo>
                    <a:pt x="67161" y="8688"/>
                  </a:lnTo>
                  <a:lnTo>
                    <a:pt x="61223" y="45476"/>
                  </a:lnTo>
                  <a:lnTo>
                    <a:pt x="67621" y="97008"/>
                  </a:lnTo>
                  <a:lnTo>
                    <a:pt x="76826" y="147814"/>
                  </a:lnTo>
                  <a:lnTo>
                    <a:pt x="90417" y="207560"/>
                  </a:lnTo>
                  <a:lnTo>
                    <a:pt x="104367" y="269145"/>
                  </a:lnTo>
                  <a:lnTo>
                    <a:pt x="125016" y="329068"/>
                  </a:lnTo>
                  <a:lnTo>
                    <a:pt x="164007" y="389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09304" y="421139"/>
              <a:ext cx="189708" cy="419134"/>
            </a:xfrm>
            <a:custGeom>
              <a:avLst/>
              <a:gdLst/>
              <a:ahLst/>
              <a:cxnLst/>
              <a:rect l="0" t="0" r="0" b="0"/>
              <a:pathLst>
                <a:path w="189708" h="419134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3212"/>
                  </a:lnTo>
                  <a:lnTo>
                    <a:pt x="13527" y="207559"/>
                  </a:lnTo>
                  <a:lnTo>
                    <a:pt x="26213" y="255599"/>
                  </a:lnTo>
                  <a:lnTo>
                    <a:pt x="36508" y="309310"/>
                  </a:lnTo>
                  <a:lnTo>
                    <a:pt x="46967" y="366169"/>
                  </a:lnTo>
                  <a:lnTo>
                    <a:pt x="55135" y="398613"/>
                  </a:lnTo>
                  <a:lnTo>
                    <a:pt x="44947" y="354976"/>
                  </a:lnTo>
                  <a:lnTo>
                    <a:pt x="55081" y="296022"/>
                  </a:lnTo>
                  <a:lnTo>
                    <a:pt x="70408" y="263575"/>
                  </a:lnTo>
                  <a:lnTo>
                    <a:pt x="78962" y="257605"/>
                  </a:lnTo>
                  <a:lnTo>
                    <a:pt x="100945" y="254092"/>
                  </a:lnTo>
                  <a:lnTo>
                    <a:pt x="120074" y="259549"/>
                  </a:lnTo>
                  <a:lnTo>
                    <a:pt x="157007" y="287706"/>
                  </a:lnTo>
                  <a:lnTo>
                    <a:pt x="171117" y="309973"/>
                  </a:lnTo>
                  <a:lnTo>
                    <a:pt x="189707" y="362397"/>
                  </a:lnTo>
                  <a:lnTo>
                    <a:pt x="187990" y="386843"/>
                  </a:lnTo>
                  <a:lnTo>
                    <a:pt x="184256" y="398276"/>
                  </a:lnTo>
                  <a:lnTo>
                    <a:pt x="177087" y="405897"/>
                  </a:lnTo>
                  <a:lnTo>
                    <a:pt x="156645" y="414366"/>
                  </a:lnTo>
                  <a:lnTo>
                    <a:pt x="118827" y="419133"/>
                  </a:lnTo>
                  <a:lnTo>
                    <a:pt x="71504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75565" y="694901"/>
              <a:ext cx="200042" cy="185094"/>
            </a:xfrm>
            <a:custGeom>
              <a:avLst/>
              <a:gdLst/>
              <a:ahLst/>
              <a:cxnLst/>
              <a:rect l="0" t="0" r="0" b="0"/>
              <a:pathLst>
                <a:path w="200042" h="185094">
                  <a:moveTo>
                    <a:pt x="0" y="94736"/>
                  </a:moveTo>
                  <a:lnTo>
                    <a:pt x="37477" y="86403"/>
                  </a:lnTo>
                  <a:lnTo>
                    <a:pt x="94490" y="79052"/>
                  </a:lnTo>
                  <a:lnTo>
                    <a:pt x="133672" y="64092"/>
                  </a:lnTo>
                  <a:lnTo>
                    <a:pt x="141757" y="55590"/>
                  </a:lnTo>
                  <a:lnTo>
                    <a:pt x="150740" y="33664"/>
                  </a:lnTo>
                  <a:lnTo>
                    <a:pt x="150796" y="23605"/>
                  </a:lnTo>
                  <a:lnTo>
                    <a:pt x="144619" y="6190"/>
                  </a:lnTo>
                  <a:lnTo>
                    <a:pt x="137357" y="1780"/>
                  </a:lnTo>
                  <a:lnTo>
                    <a:pt x="116810" y="0"/>
                  </a:lnTo>
                  <a:lnTo>
                    <a:pt x="98319" y="6228"/>
                  </a:lnTo>
                  <a:lnTo>
                    <a:pt x="90112" y="11164"/>
                  </a:lnTo>
                  <a:lnTo>
                    <a:pt x="77874" y="26007"/>
                  </a:lnTo>
                  <a:lnTo>
                    <a:pt x="72973" y="34879"/>
                  </a:lnTo>
                  <a:lnTo>
                    <a:pt x="70647" y="60334"/>
                  </a:lnTo>
                  <a:lnTo>
                    <a:pt x="74682" y="88805"/>
                  </a:lnTo>
                  <a:lnTo>
                    <a:pt x="102829" y="146597"/>
                  </a:lnTo>
                  <a:lnTo>
                    <a:pt x="128734" y="173143"/>
                  </a:lnTo>
                  <a:lnTo>
                    <a:pt x="151581" y="182226"/>
                  </a:lnTo>
                  <a:lnTo>
                    <a:pt x="173824" y="185093"/>
                  </a:lnTo>
                  <a:lnTo>
                    <a:pt x="200041" y="178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307193" y="473782"/>
              <a:ext cx="63171" cy="421141"/>
            </a:xfrm>
            <a:custGeom>
              <a:avLst/>
              <a:gdLst/>
              <a:ahLst/>
              <a:cxnLst/>
              <a:rect l="0" t="0" r="0" b="0"/>
              <a:pathLst>
                <a:path w="63171" h="421141">
                  <a:moveTo>
                    <a:pt x="0" y="0"/>
                  </a:moveTo>
                  <a:lnTo>
                    <a:pt x="0" y="44367"/>
                  </a:lnTo>
                  <a:lnTo>
                    <a:pt x="1169" y="103093"/>
                  </a:lnTo>
                  <a:lnTo>
                    <a:pt x="11452" y="163517"/>
                  </a:lnTo>
                  <a:lnTo>
                    <a:pt x="19160" y="215183"/>
                  </a:lnTo>
                  <a:lnTo>
                    <a:pt x="27917" y="265553"/>
                  </a:lnTo>
                  <a:lnTo>
                    <a:pt x="32838" y="317328"/>
                  </a:lnTo>
                  <a:lnTo>
                    <a:pt x="51156" y="374811"/>
                  </a:lnTo>
                  <a:lnTo>
                    <a:pt x="6317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398192" y="736994"/>
              <a:ext cx="120327" cy="174217"/>
            </a:xfrm>
            <a:custGeom>
              <a:avLst/>
              <a:gdLst/>
              <a:ahLst/>
              <a:cxnLst/>
              <a:rect l="0" t="0" r="0" b="0"/>
              <a:pathLst>
                <a:path w="120327" h="174217">
                  <a:moveTo>
                    <a:pt x="87985" y="0"/>
                  </a:moveTo>
                  <a:lnTo>
                    <a:pt x="45293" y="14573"/>
                  </a:lnTo>
                  <a:lnTo>
                    <a:pt x="34957" y="20244"/>
                  </a:lnTo>
                  <a:lnTo>
                    <a:pt x="20354" y="35904"/>
                  </a:lnTo>
                  <a:lnTo>
                    <a:pt x="1446" y="74553"/>
                  </a:lnTo>
                  <a:lnTo>
                    <a:pt x="0" y="95136"/>
                  </a:lnTo>
                  <a:lnTo>
                    <a:pt x="8605" y="136946"/>
                  </a:lnTo>
                  <a:lnTo>
                    <a:pt x="21119" y="154841"/>
                  </a:lnTo>
                  <a:lnTo>
                    <a:pt x="29369" y="162889"/>
                  </a:lnTo>
                  <a:lnTo>
                    <a:pt x="51014" y="171831"/>
                  </a:lnTo>
                  <a:lnTo>
                    <a:pt x="63339" y="174216"/>
                  </a:lnTo>
                  <a:lnTo>
                    <a:pt x="83270" y="170626"/>
                  </a:lnTo>
                  <a:lnTo>
                    <a:pt x="91861" y="166393"/>
                  </a:lnTo>
                  <a:lnTo>
                    <a:pt x="107644" y="149212"/>
                  </a:lnTo>
                  <a:lnTo>
                    <a:pt x="115129" y="138079"/>
                  </a:lnTo>
                  <a:lnTo>
                    <a:pt x="120326" y="113231"/>
                  </a:lnTo>
                  <a:lnTo>
                    <a:pt x="112434" y="56029"/>
                  </a:lnTo>
                  <a:lnTo>
                    <a:pt x="109042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549347" y="715937"/>
              <a:ext cx="240574" cy="231755"/>
            </a:xfrm>
            <a:custGeom>
              <a:avLst/>
              <a:gdLst/>
              <a:ahLst/>
              <a:cxnLst/>
              <a:rect l="0" t="0" r="0" b="0"/>
              <a:pathLst>
                <a:path w="240574" h="231755">
                  <a:moveTo>
                    <a:pt x="0" y="52643"/>
                  </a:moveTo>
                  <a:lnTo>
                    <a:pt x="15641" y="70624"/>
                  </a:lnTo>
                  <a:lnTo>
                    <a:pt x="31210" y="112996"/>
                  </a:lnTo>
                  <a:lnTo>
                    <a:pt x="45549" y="165820"/>
                  </a:lnTo>
                  <a:lnTo>
                    <a:pt x="51423" y="172548"/>
                  </a:lnTo>
                  <a:lnTo>
                    <a:pt x="58849" y="175863"/>
                  </a:lnTo>
                  <a:lnTo>
                    <a:pt x="67309" y="176904"/>
                  </a:lnTo>
                  <a:lnTo>
                    <a:pt x="74119" y="174088"/>
                  </a:lnTo>
                  <a:lnTo>
                    <a:pt x="84805" y="161601"/>
                  </a:lnTo>
                  <a:lnTo>
                    <a:pt x="97397" y="134840"/>
                  </a:lnTo>
                  <a:lnTo>
                    <a:pt x="102366" y="132007"/>
                  </a:lnTo>
                  <a:lnTo>
                    <a:pt x="108018" y="133628"/>
                  </a:lnTo>
                  <a:lnTo>
                    <a:pt x="114125" y="138219"/>
                  </a:lnTo>
                  <a:lnTo>
                    <a:pt x="154578" y="199621"/>
                  </a:lnTo>
                  <a:lnTo>
                    <a:pt x="175522" y="225913"/>
                  </a:lnTo>
                  <a:lnTo>
                    <a:pt x="184865" y="230158"/>
                  </a:lnTo>
                  <a:lnTo>
                    <a:pt x="207724" y="231754"/>
                  </a:lnTo>
                  <a:lnTo>
                    <a:pt x="216862" y="228202"/>
                  </a:lnTo>
                  <a:lnTo>
                    <a:pt x="230134" y="214897"/>
                  </a:lnTo>
                  <a:lnTo>
                    <a:pt x="236813" y="191046"/>
                  </a:lnTo>
                  <a:lnTo>
                    <a:pt x="240573" y="141614"/>
                  </a:lnTo>
                  <a:lnTo>
                    <a:pt x="238567" y="88753"/>
                  </a:lnTo>
                  <a:lnTo>
                    <a:pt x="221820" y="2897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854673" y="96862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973746" y="2350487"/>
            <a:ext cx="948544" cy="487014"/>
            <a:chOff x="5973746" y="2350487"/>
            <a:chExt cx="948544" cy="487014"/>
          </a:xfrm>
        </p:grpSpPr>
        <p:sp>
          <p:nvSpPr>
            <p:cNvPr id="58" name="Freeform 57"/>
            <p:cNvSpPr/>
            <p:nvPr/>
          </p:nvSpPr>
          <p:spPr>
            <a:xfrm>
              <a:off x="5973746" y="2382072"/>
              <a:ext cx="402491" cy="455429"/>
            </a:xfrm>
            <a:custGeom>
              <a:avLst/>
              <a:gdLst/>
              <a:ahLst/>
              <a:cxnLst/>
              <a:rect l="0" t="0" r="0" b="0"/>
              <a:pathLst>
                <a:path w="402491" h="455429">
                  <a:moveTo>
                    <a:pt x="177134" y="0"/>
                  </a:moveTo>
                  <a:lnTo>
                    <a:pt x="134442" y="14572"/>
                  </a:lnTo>
                  <a:lnTo>
                    <a:pt x="90707" y="46156"/>
                  </a:lnTo>
                  <a:lnTo>
                    <a:pt x="54474" y="86378"/>
                  </a:lnTo>
                  <a:lnTo>
                    <a:pt x="19230" y="148607"/>
                  </a:lnTo>
                  <a:lnTo>
                    <a:pt x="7519" y="176012"/>
                  </a:lnTo>
                  <a:lnTo>
                    <a:pt x="0" y="231733"/>
                  </a:lnTo>
                  <a:lnTo>
                    <a:pt x="4104" y="293389"/>
                  </a:lnTo>
                  <a:lnTo>
                    <a:pt x="24585" y="345083"/>
                  </a:lnTo>
                  <a:lnTo>
                    <a:pt x="63646" y="399772"/>
                  </a:lnTo>
                  <a:lnTo>
                    <a:pt x="103893" y="432560"/>
                  </a:lnTo>
                  <a:lnTo>
                    <a:pt x="161726" y="455428"/>
                  </a:lnTo>
                  <a:lnTo>
                    <a:pt x="202334" y="455346"/>
                  </a:lnTo>
                  <a:lnTo>
                    <a:pt x="249571" y="443668"/>
                  </a:lnTo>
                  <a:lnTo>
                    <a:pt x="282045" y="425345"/>
                  </a:lnTo>
                  <a:lnTo>
                    <a:pt x="344643" y="365932"/>
                  </a:lnTo>
                  <a:lnTo>
                    <a:pt x="373478" y="320288"/>
                  </a:lnTo>
                  <a:lnTo>
                    <a:pt x="393299" y="266211"/>
                  </a:lnTo>
                  <a:lnTo>
                    <a:pt x="402490" y="223287"/>
                  </a:lnTo>
                  <a:lnTo>
                    <a:pt x="399420" y="160093"/>
                  </a:lnTo>
                  <a:lnTo>
                    <a:pt x="396420" y="131984"/>
                  </a:lnTo>
                  <a:lnTo>
                    <a:pt x="387288" y="107793"/>
                  </a:lnTo>
                  <a:lnTo>
                    <a:pt x="339690" y="56988"/>
                  </a:lnTo>
                  <a:lnTo>
                    <a:pt x="302310" y="29411"/>
                  </a:lnTo>
                  <a:lnTo>
                    <a:pt x="270375" y="16643"/>
                  </a:lnTo>
                  <a:lnTo>
                    <a:pt x="232966" y="13510"/>
                  </a:lnTo>
                  <a:lnTo>
                    <a:pt x="170394" y="27476"/>
                  </a:lnTo>
                  <a:lnTo>
                    <a:pt x="156076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98320" y="2782155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61163" y="2350487"/>
              <a:ext cx="361127" cy="483946"/>
            </a:xfrm>
            <a:custGeom>
              <a:avLst/>
              <a:gdLst/>
              <a:ahLst/>
              <a:cxnLst/>
              <a:rect l="0" t="0" r="0" b="0"/>
              <a:pathLst>
                <a:path w="361127" h="483946">
                  <a:moveTo>
                    <a:pt x="158256" y="0"/>
                  </a:moveTo>
                  <a:lnTo>
                    <a:pt x="108757" y="58563"/>
                  </a:lnTo>
                  <a:lnTo>
                    <a:pt x="61387" y="110744"/>
                  </a:lnTo>
                  <a:lnTo>
                    <a:pt x="31288" y="127309"/>
                  </a:lnTo>
                  <a:lnTo>
                    <a:pt x="22138" y="128157"/>
                  </a:lnTo>
                  <a:lnTo>
                    <a:pt x="5732" y="122859"/>
                  </a:lnTo>
                  <a:lnTo>
                    <a:pt x="1591" y="117001"/>
                  </a:lnTo>
                  <a:lnTo>
                    <a:pt x="0" y="109586"/>
                  </a:lnTo>
                  <a:lnTo>
                    <a:pt x="110" y="101133"/>
                  </a:lnTo>
                  <a:lnTo>
                    <a:pt x="6470" y="85502"/>
                  </a:lnTo>
                  <a:lnTo>
                    <a:pt x="49821" y="35169"/>
                  </a:lnTo>
                  <a:lnTo>
                    <a:pt x="86014" y="15439"/>
                  </a:lnTo>
                  <a:lnTo>
                    <a:pt x="117744" y="5094"/>
                  </a:lnTo>
                  <a:lnTo>
                    <a:pt x="155090" y="2679"/>
                  </a:lnTo>
                  <a:lnTo>
                    <a:pt x="188904" y="10022"/>
                  </a:lnTo>
                  <a:lnTo>
                    <a:pt x="210481" y="20442"/>
                  </a:lnTo>
                  <a:lnTo>
                    <a:pt x="236771" y="45051"/>
                  </a:lnTo>
                  <a:lnTo>
                    <a:pt x="245794" y="67596"/>
                  </a:lnTo>
                  <a:lnTo>
                    <a:pt x="248634" y="93213"/>
                  </a:lnTo>
                  <a:lnTo>
                    <a:pt x="242486" y="132774"/>
                  </a:lnTo>
                  <a:lnTo>
                    <a:pt x="226366" y="166072"/>
                  </a:lnTo>
                  <a:lnTo>
                    <a:pt x="193077" y="206284"/>
                  </a:lnTo>
                  <a:lnTo>
                    <a:pt x="189659" y="207713"/>
                  </a:lnTo>
                  <a:lnTo>
                    <a:pt x="188549" y="205156"/>
                  </a:lnTo>
                  <a:lnTo>
                    <a:pt x="188980" y="199941"/>
                  </a:lnTo>
                  <a:lnTo>
                    <a:pt x="193947" y="196465"/>
                  </a:lnTo>
                  <a:lnTo>
                    <a:pt x="211942" y="192602"/>
                  </a:lnTo>
                  <a:lnTo>
                    <a:pt x="248382" y="196017"/>
                  </a:lnTo>
                  <a:lnTo>
                    <a:pt x="283226" y="210027"/>
                  </a:lnTo>
                  <a:lnTo>
                    <a:pt x="332994" y="258500"/>
                  </a:lnTo>
                  <a:lnTo>
                    <a:pt x="348980" y="285992"/>
                  </a:lnTo>
                  <a:lnTo>
                    <a:pt x="361126" y="321954"/>
                  </a:lnTo>
                  <a:lnTo>
                    <a:pt x="360955" y="367835"/>
                  </a:lnTo>
                  <a:lnTo>
                    <a:pt x="353495" y="407295"/>
                  </a:lnTo>
                  <a:lnTo>
                    <a:pt x="340955" y="427075"/>
                  </a:lnTo>
                  <a:lnTo>
                    <a:pt x="304308" y="458837"/>
                  </a:lnTo>
                  <a:lnTo>
                    <a:pt x="273670" y="474943"/>
                  </a:lnTo>
                  <a:lnTo>
                    <a:pt x="223470" y="482460"/>
                  </a:lnTo>
                  <a:lnTo>
                    <a:pt x="168494" y="483945"/>
                  </a:lnTo>
                  <a:lnTo>
                    <a:pt x="141749" y="481808"/>
                  </a:lnTo>
                  <a:lnTo>
                    <a:pt x="8455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083244" y="2491700"/>
            <a:ext cx="242157" cy="242156"/>
            <a:chOff x="7083244" y="2491700"/>
            <a:chExt cx="242157" cy="242156"/>
          </a:xfrm>
        </p:grpSpPr>
        <p:sp>
          <p:nvSpPr>
            <p:cNvPr id="62" name="Freeform 61"/>
            <p:cNvSpPr/>
            <p:nvPr/>
          </p:nvSpPr>
          <p:spPr>
            <a:xfrm>
              <a:off x="7104301" y="2533814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168456" y="0"/>
                  </a:moveTo>
                  <a:lnTo>
                    <a:pt x="114581" y="35917"/>
                  </a:lnTo>
                  <a:lnTo>
                    <a:pt x="52535" y="77281"/>
                  </a:lnTo>
                  <a:lnTo>
                    <a:pt x="23364" y="9828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83244" y="2491700"/>
              <a:ext cx="242157" cy="242156"/>
            </a:xfrm>
            <a:custGeom>
              <a:avLst/>
              <a:gdLst/>
              <a:ahLst/>
              <a:cxnLst/>
              <a:rect l="0" t="0" r="0" b="0"/>
              <a:pathLst>
                <a:path w="242157" h="242156">
                  <a:moveTo>
                    <a:pt x="0" y="0"/>
                  </a:moveTo>
                  <a:lnTo>
                    <a:pt x="59593" y="59593"/>
                  </a:lnTo>
                  <a:lnTo>
                    <a:pt x="118930" y="118930"/>
                  </a:lnTo>
                  <a:lnTo>
                    <a:pt x="180630" y="175041"/>
                  </a:lnTo>
                  <a:lnTo>
                    <a:pt x="225605" y="224060"/>
                  </a:lnTo>
                  <a:lnTo>
                    <a:pt x="242156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412852" y="2252101"/>
            <a:ext cx="1015691" cy="713382"/>
            <a:chOff x="7412852" y="2252101"/>
            <a:chExt cx="1015691" cy="713382"/>
          </a:xfrm>
        </p:grpSpPr>
        <p:sp>
          <p:nvSpPr>
            <p:cNvPr id="65" name="Freeform 64"/>
            <p:cNvSpPr/>
            <p:nvPr/>
          </p:nvSpPr>
          <p:spPr>
            <a:xfrm>
              <a:off x="7412852" y="2323244"/>
              <a:ext cx="468408" cy="523671"/>
            </a:xfrm>
            <a:custGeom>
              <a:avLst/>
              <a:gdLst/>
              <a:ahLst/>
              <a:cxnLst/>
              <a:rect l="0" t="0" r="0" b="0"/>
              <a:pathLst>
                <a:path w="468408" h="523671">
                  <a:moveTo>
                    <a:pt x="186288" y="0"/>
                  </a:moveTo>
                  <a:lnTo>
                    <a:pt x="143596" y="3120"/>
                  </a:lnTo>
                  <a:lnTo>
                    <a:pt x="112418" y="14572"/>
                  </a:lnTo>
                  <a:lnTo>
                    <a:pt x="70440" y="44993"/>
                  </a:lnTo>
                  <a:lnTo>
                    <a:pt x="37929" y="84797"/>
                  </a:lnTo>
                  <a:lnTo>
                    <a:pt x="11345" y="147449"/>
                  </a:lnTo>
                  <a:lnTo>
                    <a:pt x="0" y="192643"/>
                  </a:lnTo>
                  <a:lnTo>
                    <a:pt x="850" y="232554"/>
                  </a:lnTo>
                  <a:lnTo>
                    <a:pt x="11618" y="293551"/>
                  </a:lnTo>
                  <a:lnTo>
                    <a:pt x="26179" y="353520"/>
                  </a:lnTo>
                  <a:lnTo>
                    <a:pt x="45002" y="395125"/>
                  </a:lnTo>
                  <a:lnTo>
                    <a:pt x="92337" y="452073"/>
                  </a:lnTo>
                  <a:lnTo>
                    <a:pt x="147400" y="493829"/>
                  </a:lnTo>
                  <a:lnTo>
                    <a:pt x="200963" y="517127"/>
                  </a:lnTo>
                  <a:lnTo>
                    <a:pt x="242629" y="523670"/>
                  </a:lnTo>
                  <a:lnTo>
                    <a:pt x="298630" y="517475"/>
                  </a:lnTo>
                  <a:lnTo>
                    <a:pt x="351632" y="501867"/>
                  </a:lnTo>
                  <a:lnTo>
                    <a:pt x="396244" y="476600"/>
                  </a:lnTo>
                  <a:lnTo>
                    <a:pt x="422672" y="450441"/>
                  </a:lnTo>
                  <a:lnTo>
                    <a:pt x="444158" y="401755"/>
                  </a:lnTo>
                  <a:lnTo>
                    <a:pt x="459668" y="347078"/>
                  </a:lnTo>
                  <a:lnTo>
                    <a:pt x="468407" y="291217"/>
                  </a:lnTo>
                  <a:lnTo>
                    <a:pt x="458822" y="229422"/>
                  </a:lnTo>
                  <a:lnTo>
                    <a:pt x="440164" y="175040"/>
                  </a:lnTo>
                  <a:lnTo>
                    <a:pt x="400164" y="114928"/>
                  </a:lnTo>
                  <a:lnTo>
                    <a:pt x="368073" y="89555"/>
                  </a:lnTo>
                  <a:lnTo>
                    <a:pt x="334516" y="72808"/>
                  </a:lnTo>
                  <a:lnTo>
                    <a:pt x="283332" y="65075"/>
                  </a:lnTo>
                  <a:lnTo>
                    <a:pt x="243248" y="66075"/>
                  </a:lnTo>
                  <a:lnTo>
                    <a:pt x="209795" y="80149"/>
                  </a:lnTo>
                  <a:lnTo>
                    <a:pt x="17575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20280" y="28286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93980" y="2252101"/>
              <a:ext cx="334563" cy="713382"/>
            </a:xfrm>
            <a:custGeom>
              <a:avLst/>
              <a:gdLst/>
              <a:ahLst/>
              <a:cxnLst/>
              <a:rect l="0" t="0" r="0" b="0"/>
              <a:pathLst>
                <a:path w="334563" h="713382">
                  <a:moveTo>
                    <a:pt x="0" y="81672"/>
                  </a:moveTo>
                  <a:lnTo>
                    <a:pt x="17981" y="66031"/>
                  </a:lnTo>
                  <a:lnTo>
                    <a:pt x="69741" y="46828"/>
                  </a:lnTo>
                  <a:lnTo>
                    <a:pt x="123437" y="32588"/>
                  </a:lnTo>
                  <a:lnTo>
                    <a:pt x="179104" y="18510"/>
                  </a:lnTo>
                  <a:lnTo>
                    <a:pt x="235160" y="4464"/>
                  </a:lnTo>
                  <a:lnTo>
                    <a:pt x="297358" y="0"/>
                  </a:lnTo>
                  <a:lnTo>
                    <a:pt x="322842" y="3649"/>
                  </a:lnTo>
                  <a:lnTo>
                    <a:pt x="329871" y="8600"/>
                  </a:lnTo>
                  <a:lnTo>
                    <a:pt x="333388" y="15410"/>
                  </a:lnTo>
                  <a:lnTo>
                    <a:pt x="334562" y="23459"/>
                  </a:lnTo>
                  <a:lnTo>
                    <a:pt x="333006" y="31165"/>
                  </a:lnTo>
                  <a:lnTo>
                    <a:pt x="302027" y="90173"/>
                  </a:lnTo>
                  <a:lnTo>
                    <a:pt x="281249" y="144576"/>
                  </a:lnTo>
                  <a:lnTo>
                    <a:pt x="259582" y="202545"/>
                  </a:lnTo>
                  <a:lnTo>
                    <a:pt x="242825" y="257150"/>
                  </a:lnTo>
                  <a:lnTo>
                    <a:pt x="218630" y="314007"/>
                  </a:lnTo>
                  <a:lnTo>
                    <a:pt x="209042" y="366774"/>
                  </a:lnTo>
                  <a:lnTo>
                    <a:pt x="196230" y="422258"/>
                  </a:lnTo>
                  <a:lnTo>
                    <a:pt x="182434" y="478278"/>
                  </a:lnTo>
                  <a:lnTo>
                    <a:pt x="168444" y="534404"/>
                  </a:lnTo>
                  <a:lnTo>
                    <a:pt x="154415" y="590550"/>
                  </a:lnTo>
                  <a:lnTo>
                    <a:pt x="140379" y="647871"/>
                  </a:lnTo>
                  <a:lnTo>
                    <a:pt x="129461" y="698708"/>
                  </a:lnTo>
                  <a:lnTo>
                    <a:pt x="126342" y="713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664954" y="2573416"/>
            <a:ext cx="305327" cy="185051"/>
            <a:chOff x="8664954" y="2573416"/>
            <a:chExt cx="305327" cy="185051"/>
          </a:xfrm>
        </p:grpSpPr>
        <p:sp>
          <p:nvSpPr>
            <p:cNvPr id="69" name="Freeform 68"/>
            <p:cNvSpPr/>
            <p:nvPr/>
          </p:nvSpPr>
          <p:spPr>
            <a:xfrm>
              <a:off x="8664954" y="2573416"/>
              <a:ext cx="305327" cy="37652"/>
            </a:xfrm>
            <a:custGeom>
              <a:avLst/>
              <a:gdLst/>
              <a:ahLst/>
              <a:cxnLst/>
              <a:rect l="0" t="0" r="0" b="0"/>
              <a:pathLst>
                <a:path w="305327" h="37652">
                  <a:moveTo>
                    <a:pt x="305326" y="6065"/>
                  </a:moveTo>
                  <a:lnTo>
                    <a:pt x="272874" y="0"/>
                  </a:lnTo>
                  <a:lnTo>
                    <a:pt x="209805" y="5035"/>
                  </a:lnTo>
                  <a:lnTo>
                    <a:pt x="151450" y="7032"/>
                  </a:lnTo>
                  <a:lnTo>
                    <a:pt x="94863" y="14358"/>
                  </a:lnTo>
                  <a:lnTo>
                    <a:pt x="38625" y="21742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707067" y="2731343"/>
              <a:ext cx="242157" cy="27124"/>
            </a:xfrm>
            <a:custGeom>
              <a:avLst/>
              <a:gdLst/>
              <a:ahLst/>
              <a:cxnLst/>
              <a:rect l="0" t="0" r="0" b="0"/>
              <a:pathLst>
                <a:path w="242157" h="27124">
                  <a:moveTo>
                    <a:pt x="242156" y="6066"/>
                  </a:moveTo>
                  <a:lnTo>
                    <a:pt x="208534" y="0"/>
                  </a:lnTo>
                  <a:lnTo>
                    <a:pt x="153713" y="4521"/>
                  </a:lnTo>
                  <a:lnTo>
                    <a:pt x="98083" y="11350"/>
                  </a:lnTo>
                  <a:lnTo>
                    <a:pt x="39999" y="22794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9128972" y="2379440"/>
            <a:ext cx="355360" cy="586354"/>
          </a:xfrm>
          <a:custGeom>
            <a:avLst/>
            <a:gdLst/>
            <a:ahLst/>
            <a:cxnLst/>
            <a:rect l="0" t="0" r="0" b="0"/>
            <a:pathLst>
              <a:path w="355360" h="586354">
                <a:moveTo>
                  <a:pt x="178220" y="0"/>
                </a:moveTo>
                <a:lnTo>
                  <a:pt x="146937" y="9575"/>
                </a:lnTo>
                <a:lnTo>
                  <a:pt x="130781" y="20243"/>
                </a:lnTo>
                <a:lnTo>
                  <a:pt x="81532" y="83617"/>
                </a:lnTo>
                <a:lnTo>
                  <a:pt x="45139" y="145123"/>
                </a:lnTo>
                <a:lnTo>
                  <a:pt x="22470" y="200242"/>
                </a:lnTo>
                <a:lnTo>
                  <a:pt x="7940" y="250274"/>
                </a:lnTo>
                <a:lnTo>
                  <a:pt x="1814" y="302143"/>
                </a:lnTo>
                <a:lnTo>
                  <a:pt x="0" y="354556"/>
                </a:lnTo>
                <a:lnTo>
                  <a:pt x="5051" y="407130"/>
                </a:lnTo>
                <a:lnTo>
                  <a:pt x="18408" y="468892"/>
                </a:lnTo>
                <a:lnTo>
                  <a:pt x="42364" y="519913"/>
                </a:lnTo>
                <a:lnTo>
                  <a:pt x="75215" y="558804"/>
                </a:lnTo>
                <a:lnTo>
                  <a:pt x="105196" y="578653"/>
                </a:lnTo>
                <a:lnTo>
                  <a:pt x="141895" y="586353"/>
                </a:lnTo>
                <a:lnTo>
                  <a:pt x="182404" y="583046"/>
                </a:lnTo>
                <a:lnTo>
                  <a:pt x="218454" y="569068"/>
                </a:lnTo>
                <a:lnTo>
                  <a:pt x="262076" y="533808"/>
                </a:lnTo>
                <a:lnTo>
                  <a:pt x="301369" y="482996"/>
                </a:lnTo>
                <a:lnTo>
                  <a:pt x="332007" y="422310"/>
                </a:lnTo>
                <a:lnTo>
                  <a:pt x="342329" y="371314"/>
                </a:lnTo>
                <a:lnTo>
                  <a:pt x="350977" y="319159"/>
                </a:lnTo>
                <a:lnTo>
                  <a:pt x="355359" y="266661"/>
                </a:lnTo>
                <a:lnTo>
                  <a:pt x="351068" y="214061"/>
                </a:lnTo>
                <a:lnTo>
                  <a:pt x="339138" y="153461"/>
                </a:lnTo>
                <a:lnTo>
                  <a:pt x="326635" y="116440"/>
                </a:lnTo>
                <a:lnTo>
                  <a:pt x="282251" y="54343"/>
                </a:lnTo>
                <a:lnTo>
                  <a:pt x="257137" y="27150"/>
                </a:lnTo>
                <a:lnTo>
                  <a:pt x="239030" y="17916"/>
                </a:lnTo>
                <a:lnTo>
                  <a:pt x="209805" y="105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9591461" y="2495100"/>
            <a:ext cx="421141" cy="506551"/>
            <a:chOff x="9591461" y="2495100"/>
            <a:chExt cx="421141" cy="506551"/>
          </a:xfrm>
        </p:grpSpPr>
        <p:sp>
          <p:nvSpPr>
            <p:cNvPr id="73" name="Freeform 72"/>
            <p:cNvSpPr/>
            <p:nvPr/>
          </p:nvSpPr>
          <p:spPr>
            <a:xfrm>
              <a:off x="9591461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633575" y="2495100"/>
              <a:ext cx="294799" cy="506551"/>
            </a:xfrm>
            <a:custGeom>
              <a:avLst/>
              <a:gdLst/>
              <a:ahLst/>
              <a:cxnLst/>
              <a:rect l="0" t="0" r="0" b="0"/>
              <a:pathLst>
                <a:path w="294799" h="506551">
                  <a:moveTo>
                    <a:pt x="0" y="189666"/>
                  </a:moveTo>
                  <a:lnTo>
                    <a:pt x="9065" y="131050"/>
                  </a:lnTo>
                  <a:lnTo>
                    <a:pt x="19814" y="85281"/>
                  </a:lnTo>
                  <a:lnTo>
                    <a:pt x="49423" y="22459"/>
                  </a:lnTo>
                  <a:lnTo>
                    <a:pt x="61351" y="5778"/>
                  </a:lnTo>
                  <a:lnTo>
                    <a:pt x="70146" y="1563"/>
                  </a:lnTo>
                  <a:lnTo>
                    <a:pt x="92398" y="0"/>
                  </a:lnTo>
                  <a:lnTo>
                    <a:pt x="111645" y="6324"/>
                  </a:lnTo>
                  <a:lnTo>
                    <a:pt x="120054" y="11286"/>
                  </a:lnTo>
                  <a:lnTo>
                    <a:pt x="132516" y="26159"/>
                  </a:lnTo>
                  <a:lnTo>
                    <a:pt x="165878" y="84816"/>
                  </a:lnTo>
                  <a:lnTo>
                    <a:pt x="184495" y="140591"/>
                  </a:lnTo>
                  <a:lnTo>
                    <a:pt x="188027" y="191503"/>
                  </a:lnTo>
                  <a:lnTo>
                    <a:pt x="189220" y="251814"/>
                  </a:lnTo>
                  <a:lnTo>
                    <a:pt x="189426" y="304007"/>
                  </a:lnTo>
                  <a:lnTo>
                    <a:pt x="188305" y="346939"/>
                  </a:lnTo>
                  <a:lnTo>
                    <a:pt x="181096" y="407062"/>
                  </a:lnTo>
                  <a:lnTo>
                    <a:pt x="165061" y="463716"/>
                  </a:lnTo>
                  <a:lnTo>
                    <a:pt x="151739" y="488111"/>
                  </a:lnTo>
                  <a:lnTo>
                    <a:pt x="134120" y="502853"/>
                  </a:lnTo>
                  <a:lnTo>
                    <a:pt x="124508" y="506082"/>
                  </a:lnTo>
                  <a:lnTo>
                    <a:pt x="104470" y="506550"/>
                  </a:lnTo>
                  <a:lnTo>
                    <a:pt x="95383" y="502698"/>
                  </a:lnTo>
                  <a:lnTo>
                    <a:pt x="79047" y="489059"/>
                  </a:lnTo>
                  <a:lnTo>
                    <a:pt x="70228" y="468179"/>
                  </a:lnTo>
                  <a:lnTo>
                    <a:pt x="67876" y="456060"/>
                  </a:lnTo>
                  <a:lnTo>
                    <a:pt x="71501" y="433235"/>
                  </a:lnTo>
                  <a:lnTo>
                    <a:pt x="86696" y="403775"/>
                  </a:lnTo>
                  <a:lnTo>
                    <a:pt x="100533" y="388941"/>
                  </a:lnTo>
                  <a:lnTo>
                    <a:pt x="118381" y="378449"/>
                  </a:lnTo>
                  <a:lnTo>
                    <a:pt x="159338" y="371554"/>
                  </a:lnTo>
                  <a:lnTo>
                    <a:pt x="208769" y="377630"/>
                  </a:lnTo>
                  <a:lnTo>
                    <a:pt x="271243" y="395729"/>
                  </a:lnTo>
                  <a:lnTo>
                    <a:pt x="294798" y="400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993689" y="2526839"/>
              <a:ext cx="18913" cy="452726"/>
            </a:xfrm>
            <a:custGeom>
              <a:avLst/>
              <a:gdLst/>
              <a:ahLst/>
              <a:cxnLst/>
              <a:rect l="0" t="0" r="0" b="0"/>
              <a:pathLst>
                <a:path w="18913" h="452726">
                  <a:moveTo>
                    <a:pt x="8384" y="0"/>
                  </a:moveTo>
                  <a:lnTo>
                    <a:pt x="50" y="55170"/>
                  </a:lnTo>
                  <a:lnTo>
                    <a:pt x="0" y="98219"/>
                  </a:lnTo>
                  <a:lnTo>
                    <a:pt x="3878" y="148548"/>
                  </a:lnTo>
                  <a:lnTo>
                    <a:pt x="7049" y="207141"/>
                  </a:lnTo>
                  <a:lnTo>
                    <a:pt x="9290" y="270031"/>
                  </a:lnTo>
                  <a:lnTo>
                    <a:pt x="15541" y="322684"/>
                  </a:lnTo>
                  <a:lnTo>
                    <a:pt x="17913" y="385599"/>
                  </a:lnTo>
                  <a:lnTo>
                    <a:pt x="18714" y="438079"/>
                  </a:lnTo>
                  <a:lnTo>
                    <a:pt x="18912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5643578" y="2000417"/>
            <a:ext cx="4516423" cy="1184444"/>
          </a:xfrm>
          <a:custGeom>
            <a:avLst/>
            <a:gdLst/>
            <a:ahLst/>
            <a:cxnLst/>
            <a:rect l="0" t="0" r="0" b="0"/>
            <a:pathLst>
              <a:path w="4516423" h="1184444">
                <a:moveTo>
                  <a:pt x="926204" y="263209"/>
                </a:moveTo>
                <a:lnTo>
                  <a:pt x="867588" y="257620"/>
                </a:lnTo>
                <a:lnTo>
                  <a:pt x="813413" y="253657"/>
                </a:lnTo>
                <a:lnTo>
                  <a:pt x="754532" y="252874"/>
                </a:lnTo>
                <a:lnTo>
                  <a:pt x="704153" y="252738"/>
                </a:lnTo>
                <a:lnTo>
                  <a:pt x="652181" y="255817"/>
                </a:lnTo>
                <a:lnTo>
                  <a:pt x="599737" y="261019"/>
                </a:lnTo>
                <a:lnTo>
                  <a:pt x="547153" y="265680"/>
                </a:lnTo>
                <a:lnTo>
                  <a:pt x="497648" y="274470"/>
                </a:lnTo>
                <a:lnTo>
                  <a:pt x="444587" y="287921"/>
                </a:lnTo>
                <a:lnTo>
                  <a:pt x="391906" y="295777"/>
                </a:lnTo>
                <a:lnTo>
                  <a:pt x="336439" y="314313"/>
                </a:lnTo>
                <a:lnTo>
                  <a:pt x="273632" y="341602"/>
                </a:lnTo>
                <a:lnTo>
                  <a:pt x="211909" y="370080"/>
                </a:lnTo>
                <a:lnTo>
                  <a:pt x="168477" y="395237"/>
                </a:lnTo>
                <a:lnTo>
                  <a:pt x="106179" y="453221"/>
                </a:lnTo>
                <a:lnTo>
                  <a:pt x="61408" y="505431"/>
                </a:lnTo>
                <a:lnTo>
                  <a:pt x="24605" y="566349"/>
                </a:lnTo>
                <a:lnTo>
                  <a:pt x="7476" y="615807"/>
                </a:lnTo>
                <a:lnTo>
                  <a:pt x="1233" y="677873"/>
                </a:lnTo>
                <a:lnTo>
                  <a:pt x="0" y="736406"/>
                </a:lnTo>
                <a:lnTo>
                  <a:pt x="5345" y="793028"/>
                </a:lnTo>
                <a:lnTo>
                  <a:pt x="14368" y="829634"/>
                </a:lnTo>
                <a:lnTo>
                  <a:pt x="35629" y="862708"/>
                </a:lnTo>
                <a:lnTo>
                  <a:pt x="98000" y="919038"/>
                </a:lnTo>
                <a:lnTo>
                  <a:pt x="128259" y="939240"/>
                </a:lnTo>
                <a:lnTo>
                  <a:pt x="179813" y="960260"/>
                </a:lnTo>
                <a:lnTo>
                  <a:pt x="235056" y="981006"/>
                </a:lnTo>
                <a:lnTo>
                  <a:pt x="292199" y="1003604"/>
                </a:lnTo>
                <a:lnTo>
                  <a:pt x="341517" y="1015510"/>
                </a:lnTo>
                <a:lnTo>
                  <a:pt x="392005" y="1020727"/>
                </a:lnTo>
                <a:lnTo>
                  <a:pt x="439460" y="1029162"/>
                </a:lnTo>
                <a:lnTo>
                  <a:pt x="495765" y="1037900"/>
                </a:lnTo>
                <a:lnTo>
                  <a:pt x="547672" y="1042179"/>
                </a:lnTo>
                <a:lnTo>
                  <a:pt x="607197" y="1050393"/>
                </a:lnTo>
                <a:lnTo>
                  <a:pt x="662058" y="1052120"/>
                </a:lnTo>
                <a:lnTo>
                  <a:pt x="721819" y="1058293"/>
                </a:lnTo>
                <a:lnTo>
                  <a:pt x="773229" y="1061870"/>
                </a:lnTo>
                <a:lnTo>
                  <a:pt x="831776" y="1070314"/>
                </a:lnTo>
                <a:lnTo>
                  <a:pt x="887307" y="1074010"/>
                </a:lnTo>
                <a:lnTo>
                  <a:pt x="949384" y="1080824"/>
                </a:lnTo>
                <a:lnTo>
                  <a:pt x="995388" y="1082829"/>
                </a:lnTo>
                <a:lnTo>
                  <a:pt x="1040010" y="1086839"/>
                </a:lnTo>
                <a:lnTo>
                  <a:pt x="1084409" y="1091351"/>
                </a:lnTo>
                <a:lnTo>
                  <a:pt x="1131438" y="1093357"/>
                </a:lnTo>
                <a:lnTo>
                  <a:pt x="1176517" y="1094248"/>
                </a:lnTo>
                <a:lnTo>
                  <a:pt x="1235118" y="1094750"/>
                </a:lnTo>
                <a:lnTo>
                  <a:pt x="1291475" y="1098018"/>
                </a:lnTo>
                <a:lnTo>
                  <a:pt x="1350678" y="1100156"/>
                </a:lnTo>
                <a:lnTo>
                  <a:pt x="1397855" y="1099620"/>
                </a:lnTo>
                <a:lnTo>
                  <a:pt x="1447708" y="1103750"/>
                </a:lnTo>
                <a:lnTo>
                  <a:pt x="1500694" y="1104974"/>
                </a:lnTo>
                <a:lnTo>
                  <a:pt x="1555388" y="1105337"/>
                </a:lnTo>
                <a:lnTo>
                  <a:pt x="1600075" y="1105422"/>
                </a:lnTo>
                <a:lnTo>
                  <a:pt x="1647232" y="1105459"/>
                </a:lnTo>
                <a:lnTo>
                  <a:pt x="1695487" y="1105476"/>
                </a:lnTo>
                <a:lnTo>
                  <a:pt x="1740720" y="1105483"/>
                </a:lnTo>
                <a:lnTo>
                  <a:pt x="1796003" y="1105487"/>
                </a:lnTo>
                <a:lnTo>
                  <a:pt x="1839597" y="1105488"/>
                </a:lnTo>
                <a:lnTo>
                  <a:pt x="1883147" y="1108609"/>
                </a:lnTo>
                <a:lnTo>
                  <a:pt x="1940889" y="1113823"/>
                </a:lnTo>
                <a:lnTo>
                  <a:pt x="1993872" y="1115368"/>
                </a:lnTo>
                <a:lnTo>
                  <a:pt x="2047785" y="1115825"/>
                </a:lnTo>
                <a:lnTo>
                  <a:pt x="2099635" y="1115961"/>
                </a:lnTo>
                <a:lnTo>
                  <a:pt x="2159451" y="1116001"/>
                </a:lnTo>
                <a:lnTo>
                  <a:pt x="2215389" y="1119132"/>
                </a:lnTo>
                <a:lnTo>
                  <a:pt x="2267838" y="1124350"/>
                </a:lnTo>
                <a:lnTo>
                  <a:pt x="2330952" y="1125895"/>
                </a:lnTo>
                <a:lnTo>
                  <a:pt x="2376439" y="1127427"/>
                </a:lnTo>
                <a:lnTo>
                  <a:pt x="2420052" y="1132007"/>
                </a:lnTo>
                <a:lnTo>
                  <a:pt x="2462832" y="1134823"/>
                </a:lnTo>
                <a:lnTo>
                  <a:pt x="2505242" y="1136074"/>
                </a:lnTo>
                <a:lnTo>
                  <a:pt x="2566240" y="1136778"/>
                </a:lnTo>
                <a:lnTo>
                  <a:pt x="2617329" y="1138157"/>
                </a:lnTo>
                <a:lnTo>
                  <a:pt x="2675880" y="1144285"/>
                </a:lnTo>
                <a:lnTo>
                  <a:pt x="2735343" y="1146620"/>
                </a:lnTo>
                <a:lnTo>
                  <a:pt x="2785977" y="1147312"/>
                </a:lnTo>
                <a:lnTo>
                  <a:pt x="2840883" y="1148687"/>
                </a:lnTo>
                <a:lnTo>
                  <a:pt x="2902014" y="1155919"/>
                </a:lnTo>
                <a:lnTo>
                  <a:pt x="2963873" y="1163284"/>
                </a:lnTo>
                <a:lnTo>
                  <a:pt x="3020632" y="1167598"/>
                </a:lnTo>
                <a:lnTo>
                  <a:pt x="3073408" y="1169516"/>
                </a:lnTo>
                <a:lnTo>
                  <a:pt x="3133818" y="1176931"/>
                </a:lnTo>
                <a:lnTo>
                  <a:pt x="3191953" y="1178520"/>
                </a:lnTo>
                <a:lnTo>
                  <a:pt x="3253630" y="1178991"/>
                </a:lnTo>
                <a:lnTo>
                  <a:pt x="3316360" y="1179130"/>
                </a:lnTo>
                <a:lnTo>
                  <a:pt x="3379399" y="1182291"/>
                </a:lnTo>
                <a:lnTo>
                  <a:pt x="3433173" y="1184398"/>
                </a:lnTo>
                <a:lnTo>
                  <a:pt x="3480692" y="1180732"/>
                </a:lnTo>
                <a:lnTo>
                  <a:pt x="3536105" y="1179646"/>
                </a:lnTo>
                <a:lnTo>
                  <a:pt x="3589568" y="1182444"/>
                </a:lnTo>
                <a:lnTo>
                  <a:pt x="3636215" y="1184443"/>
                </a:lnTo>
                <a:lnTo>
                  <a:pt x="3694596" y="1180227"/>
                </a:lnTo>
                <a:lnTo>
                  <a:pt x="3745193" y="1179497"/>
                </a:lnTo>
                <a:lnTo>
                  <a:pt x="3797230" y="1179280"/>
                </a:lnTo>
                <a:lnTo>
                  <a:pt x="3849692" y="1179216"/>
                </a:lnTo>
                <a:lnTo>
                  <a:pt x="3911417" y="1179194"/>
                </a:lnTo>
                <a:lnTo>
                  <a:pt x="3968669" y="1179190"/>
                </a:lnTo>
                <a:lnTo>
                  <a:pt x="4025038" y="1179189"/>
                </a:lnTo>
                <a:lnTo>
                  <a:pt x="4082403" y="1179189"/>
                </a:lnTo>
                <a:lnTo>
                  <a:pt x="4145727" y="1179189"/>
                </a:lnTo>
                <a:lnTo>
                  <a:pt x="4198053" y="1173600"/>
                </a:lnTo>
                <a:lnTo>
                  <a:pt x="4250590" y="1168466"/>
                </a:lnTo>
                <a:lnTo>
                  <a:pt x="4306028" y="1157400"/>
                </a:lnTo>
                <a:lnTo>
                  <a:pt x="4362039" y="1149538"/>
                </a:lnTo>
                <a:lnTo>
                  <a:pt x="4420746" y="1128072"/>
                </a:lnTo>
                <a:lnTo>
                  <a:pt x="4463598" y="1107221"/>
                </a:lnTo>
                <a:lnTo>
                  <a:pt x="4489722" y="1087415"/>
                </a:lnTo>
                <a:lnTo>
                  <a:pt x="4506691" y="1061140"/>
                </a:lnTo>
                <a:lnTo>
                  <a:pt x="4514500" y="1012414"/>
                </a:lnTo>
                <a:lnTo>
                  <a:pt x="4516042" y="957730"/>
                </a:lnTo>
                <a:lnTo>
                  <a:pt x="4516347" y="901867"/>
                </a:lnTo>
                <a:lnTo>
                  <a:pt x="4516400" y="854214"/>
                </a:lnTo>
                <a:lnTo>
                  <a:pt x="4516416" y="803050"/>
                </a:lnTo>
                <a:lnTo>
                  <a:pt x="4516421" y="750846"/>
                </a:lnTo>
                <a:lnTo>
                  <a:pt x="4516422" y="688039"/>
                </a:lnTo>
                <a:lnTo>
                  <a:pt x="4516422" y="637739"/>
                </a:lnTo>
                <a:lnTo>
                  <a:pt x="4514082" y="588131"/>
                </a:lnTo>
                <a:lnTo>
                  <a:pt x="4493517" y="538741"/>
                </a:lnTo>
                <a:lnTo>
                  <a:pt x="4460026" y="484544"/>
                </a:lnTo>
                <a:lnTo>
                  <a:pt x="4409729" y="421158"/>
                </a:lnTo>
                <a:lnTo>
                  <a:pt x="4347842" y="365203"/>
                </a:lnTo>
                <a:lnTo>
                  <a:pt x="4315174" y="338274"/>
                </a:lnTo>
                <a:lnTo>
                  <a:pt x="4260257" y="307857"/>
                </a:lnTo>
                <a:lnTo>
                  <a:pt x="4207517" y="281943"/>
                </a:lnTo>
                <a:lnTo>
                  <a:pt x="4154237" y="255732"/>
                </a:lnTo>
                <a:lnTo>
                  <a:pt x="4097482" y="236429"/>
                </a:lnTo>
                <a:lnTo>
                  <a:pt x="4034278" y="221352"/>
                </a:lnTo>
                <a:lnTo>
                  <a:pt x="3976387" y="207108"/>
                </a:lnTo>
                <a:lnTo>
                  <a:pt x="3914159" y="189517"/>
                </a:lnTo>
                <a:lnTo>
                  <a:pt x="3859724" y="175474"/>
                </a:lnTo>
                <a:lnTo>
                  <a:pt x="3796675" y="168670"/>
                </a:lnTo>
                <a:lnTo>
                  <a:pt x="3741067" y="157274"/>
                </a:lnTo>
                <a:lnTo>
                  <a:pt x="3690352" y="143758"/>
                </a:lnTo>
                <a:lnTo>
                  <a:pt x="3626868" y="137059"/>
                </a:lnTo>
                <a:lnTo>
                  <a:pt x="3575387" y="128866"/>
                </a:lnTo>
                <a:lnTo>
                  <a:pt x="3523089" y="119029"/>
                </a:lnTo>
                <a:lnTo>
                  <a:pt x="3470548" y="108705"/>
                </a:lnTo>
                <a:lnTo>
                  <a:pt x="3416766" y="98238"/>
                </a:lnTo>
                <a:lnTo>
                  <a:pt x="3358067" y="88897"/>
                </a:lnTo>
                <a:lnTo>
                  <a:pt x="3305450" y="84439"/>
                </a:lnTo>
                <a:lnTo>
                  <a:pt x="3248804" y="73046"/>
                </a:lnTo>
                <a:lnTo>
                  <a:pt x="3199116" y="66095"/>
                </a:lnTo>
                <a:lnTo>
                  <a:pt x="3141102" y="58157"/>
                </a:lnTo>
                <a:lnTo>
                  <a:pt x="3089995" y="48685"/>
                </a:lnTo>
                <a:lnTo>
                  <a:pt x="3035987" y="44059"/>
                </a:lnTo>
                <a:lnTo>
                  <a:pt x="2977351" y="37099"/>
                </a:lnTo>
                <a:lnTo>
                  <a:pt x="2915524" y="27628"/>
                </a:lnTo>
                <a:lnTo>
                  <a:pt x="2852752" y="23002"/>
                </a:lnTo>
                <a:lnTo>
                  <a:pt x="2800877" y="21631"/>
                </a:lnTo>
                <a:lnTo>
                  <a:pt x="2746323" y="13933"/>
                </a:lnTo>
                <a:lnTo>
                  <a:pt x="2693823" y="11535"/>
                </a:lnTo>
                <a:lnTo>
                  <a:pt x="2644083" y="10825"/>
                </a:lnTo>
                <a:lnTo>
                  <a:pt x="2582552" y="10614"/>
                </a:lnTo>
                <a:lnTo>
                  <a:pt x="2529616" y="9382"/>
                </a:lnTo>
                <a:lnTo>
                  <a:pt x="2467137" y="3298"/>
                </a:lnTo>
                <a:lnTo>
                  <a:pt x="2413920" y="975"/>
                </a:lnTo>
                <a:lnTo>
                  <a:pt x="2351359" y="287"/>
                </a:lnTo>
                <a:lnTo>
                  <a:pt x="2301626" y="83"/>
                </a:lnTo>
                <a:lnTo>
                  <a:pt x="2242900" y="14"/>
                </a:lnTo>
                <a:lnTo>
                  <a:pt x="2186240" y="0"/>
                </a:lnTo>
                <a:lnTo>
                  <a:pt x="2122751" y="1167"/>
                </a:lnTo>
                <a:lnTo>
                  <a:pt x="2063937" y="8330"/>
                </a:lnTo>
                <a:lnTo>
                  <a:pt x="2001670" y="10092"/>
                </a:lnTo>
                <a:lnTo>
                  <a:pt x="1940280" y="10440"/>
                </a:lnTo>
                <a:lnTo>
                  <a:pt x="1891396" y="11670"/>
                </a:lnTo>
                <a:lnTo>
                  <a:pt x="1832364" y="18854"/>
                </a:lnTo>
                <a:lnTo>
                  <a:pt x="1770053" y="20619"/>
                </a:lnTo>
                <a:lnTo>
                  <a:pt x="1718776" y="26514"/>
                </a:lnTo>
                <a:lnTo>
                  <a:pt x="1656283" y="31751"/>
                </a:lnTo>
                <a:lnTo>
                  <a:pt x="1606038" y="38522"/>
                </a:lnTo>
                <a:lnTo>
                  <a:pt x="1554105" y="42217"/>
                </a:lnTo>
                <a:lnTo>
                  <a:pt x="1502843" y="50202"/>
                </a:lnTo>
                <a:lnTo>
                  <a:pt x="1455160" y="58806"/>
                </a:lnTo>
                <a:lnTo>
                  <a:pt x="1398786" y="63046"/>
                </a:lnTo>
                <a:lnTo>
                  <a:pt x="1344518" y="71191"/>
                </a:lnTo>
                <a:lnTo>
                  <a:pt x="1291394" y="81013"/>
                </a:lnTo>
                <a:lnTo>
                  <a:pt x="1238609" y="91332"/>
                </a:lnTo>
                <a:lnTo>
                  <a:pt x="1185925" y="100629"/>
                </a:lnTo>
                <a:lnTo>
                  <a:pt x="1134440" y="106243"/>
                </a:lnTo>
                <a:lnTo>
                  <a:pt x="1071409" y="124796"/>
                </a:lnTo>
                <a:lnTo>
                  <a:pt x="1020310" y="136410"/>
                </a:lnTo>
                <a:lnTo>
                  <a:pt x="968126" y="150380"/>
                </a:lnTo>
                <a:lnTo>
                  <a:pt x="915618" y="166218"/>
                </a:lnTo>
                <a:lnTo>
                  <a:pt x="863017" y="181439"/>
                </a:lnTo>
                <a:lnTo>
                  <a:pt x="807267" y="200767"/>
                </a:lnTo>
                <a:lnTo>
                  <a:pt x="749413" y="221311"/>
                </a:lnTo>
                <a:lnTo>
                  <a:pt x="695227" y="239097"/>
                </a:lnTo>
                <a:lnTo>
                  <a:pt x="642127" y="254895"/>
                </a:lnTo>
                <a:lnTo>
                  <a:pt x="589350" y="274394"/>
                </a:lnTo>
                <a:lnTo>
                  <a:pt x="536667" y="294989"/>
                </a:lnTo>
                <a:lnTo>
                  <a:pt x="487132" y="315910"/>
                </a:lnTo>
                <a:lnTo>
                  <a:pt x="439699" y="336926"/>
                </a:lnTo>
                <a:lnTo>
                  <a:pt x="382449" y="364988"/>
                </a:lnTo>
                <a:lnTo>
                  <a:pt x="326080" y="38955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2014-10-07T16:02:43Z</dcterms:created>
  <dcterms:modified xsi:type="dcterms:W3CDTF">2014-10-07T16:05:34Z</dcterms:modified>
</cp:coreProperties>
</file>